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7" r:id="rId3"/>
    <p:sldId id="270" r:id="rId4"/>
    <p:sldId id="271" r:id="rId5"/>
    <p:sldId id="272" r:id="rId6"/>
    <p:sldId id="273" r:id="rId7"/>
    <p:sldId id="274" r:id="rId8"/>
    <p:sldId id="258" r:id="rId9"/>
    <p:sldId id="275" r:id="rId10"/>
    <p:sldId id="259" r:id="rId11"/>
    <p:sldId id="260" r:id="rId12"/>
    <p:sldId id="261" r:id="rId13"/>
    <p:sldId id="262" r:id="rId14"/>
    <p:sldId id="276" r:id="rId15"/>
    <p:sldId id="264" r:id="rId16"/>
    <p:sldId id="263" r:id="rId17"/>
    <p:sldId id="277" r:id="rId18"/>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78"/>
    <p:restoredTop sz="94674"/>
  </p:normalViewPr>
  <p:slideViewPr>
    <p:cSldViewPr snapToGrid="0" snapToObjects="1">
      <p:cViewPr varScale="1">
        <p:scale>
          <a:sx n="124" d="100"/>
          <a:sy n="124" d="100"/>
        </p:scale>
        <p:origin x="808" y="16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5" d="100"/>
          <a:sy n="95" d="100"/>
        </p:scale>
        <p:origin x="37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0DCB3F-2837-EB4D-9D48-96CE812BA2F7}" type="datetimeFigureOut">
              <a:rPr kumimoji="1" lang="zh-TW" altLang="en-US" smtClean="0"/>
              <a:t>2021/6/3</a:t>
            </a:fld>
            <a:endParaRPr kumimoji="1"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9DC768-C369-0447-BF0B-233F736718AF}" type="slidenum">
              <a:rPr kumimoji="1" lang="zh-TW" altLang="en-US" smtClean="0"/>
              <a:t>‹#›</a:t>
            </a:fld>
            <a:endParaRPr kumimoji="1" lang="zh-TW" altLang="en-US"/>
          </a:p>
        </p:txBody>
      </p:sp>
    </p:spTree>
    <p:extLst>
      <p:ext uri="{BB962C8B-B14F-4D97-AF65-F5344CB8AC3E}">
        <p14:creationId xmlns:p14="http://schemas.microsoft.com/office/powerpoint/2010/main" val="329682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a:p>
        </p:txBody>
      </p:sp>
      <p:sp>
        <p:nvSpPr>
          <p:cNvPr id="4" name="投影片編號版面配置區 3"/>
          <p:cNvSpPr>
            <a:spLocks noGrp="1"/>
          </p:cNvSpPr>
          <p:nvPr>
            <p:ph type="sldNum" sz="quarter" idx="5"/>
          </p:nvPr>
        </p:nvSpPr>
        <p:spPr/>
        <p:txBody>
          <a:bodyPr/>
          <a:lstStyle/>
          <a:p>
            <a:fld id="{9B9DC768-C369-0447-BF0B-233F736718AF}" type="slidenum">
              <a:rPr kumimoji="1" lang="zh-TW" altLang="en-US" smtClean="0"/>
              <a:t>1</a:t>
            </a:fld>
            <a:endParaRPr kumimoji="1" lang="zh-TW" altLang="en-US"/>
          </a:p>
        </p:txBody>
      </p:sp>
    </p:spTree>
    <p:extLst>
      <p:ext uri="{BB962C8B-B14F-4D97-AF65-F5344CB8AC3E}">
        <p14:creationId xmlns:p14="http://schemas.microsoft.com/office/powerpoint/2010/main" val="2398009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a:p>
        </p:txBody>
      </p:sp>
      <p:sp>
        <p:nvSpPr>
          <p:cNvPr id="4" name="投影片編號版面配置區 3"/>
          <p:cNvSpPr>
            <a:spLocks noGrp="1"/>
          </p:cNvSpPr>
          <p:nvPr>
            <p:ph type="sldNum" sz="quarter" idx="5"/>
          </p:nvPr>
        </p:nvSpPr>
        <p:spPr/>
        <p:txBody>
          <a:bodyPr/>
          <a:lstStyle/>
          <a:p>
            <a:fld id="{9B9DC768-C369-0447-BF0B-233F736718AF}" type="slidenum">
              <a:rPr kumimoji="1" lang="zh-TW" altLang="en-US" smtClean="0"/>
              <a:t>16</a:t>
            </a:fld>
            <a:endParaRPr kumimoji="1" lang="zh-TW" altLang="en-US"/>
          </a:p>
        </p:txBody>
      </p:sp>
    </p:spTree>
    <p:extLst>
      <p:ext uri="{BB962C8B-B14F-4D97-AF65-F5344CB8AC3E}">
        <p14:creationId xmlns:p14="http://schemas.microsoft.com/office/powerpoint/2010/main" val="2491172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a:p>
        </p:txBody>
      </p:sp>
      <p:sp>
        <p:nvSpPr>
          <p:cNvPr id="4" name="投影片編號版面配置區 3"/>
          <p:cNvSpPr>
            <a:spLocks noGrp="1"/>
          </p:cNvSpPr>
          <p:nvPr>
            <p:ph type="sldNum" sz="quarter" idx="5"/>
          </p:nvPr>
        </p:nvSpPr>
        <p:spPr/>
        <p:txBody>
          <a:bodyPr/>
          <a:lstStyle/>
          <a:p>
            <a:fld id="{9B9DC768-C369-0447-BF0B-233F736718AF}" type="slidenum">
              <a:rPr kumimoji="1" lang="zh-TW" altLang="en-US" smtClean="0"/>
              <a:t>2</a:t>
            </a:fld>
            <a:endParaRPr kumimoji="1" lang="zh-TW" altLang="en-US"/>
          </a:p>
        </p:txBody>
      </p:sp>
    </p:spTree>
    <p:extLst>
      <p:ext uri="{BB962C8B-B14F-4D97-AF65-F5344CB8AC3E}">
        <p14:creationId xmlns:p14="http://schemas.microsoft.com/office/powerpoint/2010/main" val="1716015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t-EE" altLang="zh-TW" dirty="0" err="1"/>
              <a:t>https</a:t>
            </a:r>
            <a:r>
              <a:rPr kumimoji="1" lang="et-EE" altLang="zh-TW" dirty="0"/>
              <a:t>://</a:t>
            </a:r>
            <a:r>
              <a:rPr kumimoji="1" lang="et-EE" altLang="zh-TW" dirty="0" err="1"/>
              <a:t>rm.coe.int</a:t>
            </a:r>
            <a:r>
              <a:rPr kumimoji="1" lang="et-EE" altLang="zh-TW" dirty="0"/>
              <a:t>/</a:t>
            </a:r>
            <a:r>
              <a:rPr kumimoji="1" lang="et-EE" altLang="zh-TW" dirty="0" err="1"/>
              <a:t>language</a:t>
            </a:r>
            <a:r>
              <a:rPr kumimoji="1" lang="et-EE" altLang="zh-TW" dirty="0"/>
              <a:t>-</a:t>
            </a:r>
            <a:r>
              <a:rPr kumimoji="1" lang="et-EE" altLang="zh-TW" dirty="0" err="1"/>
              <a:t>education</a:t>
            </a:r>
            <a:r>
              <a:rPr kumimoji="1" lang="et-EE" altLang="zh-TW" dirty="0"/>
              <a:t>-</a:t>
            </a:r>
            <a:r>
              <a:rPr kumimoji="1" lang="et-EE" altLang="zh-TW" dirty="0" err="1"/>
              <a:t>policy</a:t>
            </a:r>
            <a:r>
              <a:rPr kumimoji="1" lang="et-EE" altLang="zh-TW" dirty="0"/>
              <a:t>-profile-</a:t>
            </a:r>
            <a:r>
              <a:rPr kumimoji="1" lang="et-EE" altLang="zh-TW" dirty="0" err="1"/>
              <a:t>estonia</a:t>
            </a:r>
            <a:r>
              <a:rPr kumimoji="1" lang="et-EE" altLang="zh-TW" dirty="0"/>
              <a:t>/16807b3c38</a:t>
            </a:r>
          </a:p>
          <a:p>
            <a:r>
              <a:rPr lang="et-EE" altLang="zh-TW" dirty="0"/>
              <a:t>1.2.3 </a:t>
            </a:r>
            <a:r>
              <a:rPr lang="et-EE" altLang="zh-TW" dirty="0" err="1"/>
              <a:t>Education</a:t>
            </a:r>
            <a:r>
              <a:rPr lang="et-EE" altLang="zh-TW" dirty="0"/>
              <a:t> </a:t>
            </a:r>
            <a:r>
              <a:rPr lang="et-EE" altLang="zh-TW" dirty="0" err="1"/>
              <a:t>Laws</a:t>
            </a:r>
            <a:endParaRPr kumimoji="1" lang="zh-TW" altLang="en-US" dirty="0"/>
          </a:p>
        </p:txBody>
      </p:sp>
      <p:sp>
        <p:nvSpPr>
          <p:cNvPr id="4" name="投影片編號版面配置區 3"/>
          <p:cNvSpPr>
            <a:spLocks noGrp="1"/>
          </p:cNvSpPr>
          <p:nvPr>
            <p:ph type="sldNum" sz="quarter" idx="5"/>
          </p:nvPr>
        </p:nvSpPr>
        <p:spPr/>
        <p:txBody>
          <a:bodyPr/>
          <a:lstStyle/>
          <a:p>
            <a:fld id="{9B9DC768-C369-0447-BF0B-233F736718AF}" type="slidenum">
              <a:rPr kumimoji="1" lang="zh-TW" altLang="en-US" smtClean="0"/>
              <a:t>3</a:t>
            </a:fld>
            <a:endParaRPr kumimoji="1" lang="zh-TW" altLang="en-US"/>
          </a:p>
        </p:txBody>
      </p:sp>
    </p:spTree>
    <p:extLst>
      <p:ext uri="{BB962C8B-B14F-4D97-AF65-F5344CB8AC3E}">
        <p14:creationId xmlns:p14="http://schemas.microsoft.com/office/powerpoint/2010/main" val="1025194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a:p>
        </p:txBody>
      </p:sp>
      <p:sp>
        <p:nvSpPr>
          <p:cNvPr id="4" name="投影片編號版面配置區 3"/>
          <p:cNvSpPr>
            <a:spLocks noGrp="1"/>
          </p:cNvSpPr>
          <p:nvPr>
            <p:ph type="sldNum" sz="quarter" idx="5"/>
          </p:nvPr>
        </p:nvSpPr>
        <p:spPr/>
        <p:txBody>
          <a:bodyPr/>
          <a:lstStyle/>
          <a:p>
            <a:fld id="{9B9DC768-C369-0447-BF0B-233F736718AF}" type="slidenum">
              <a:rPr kumimoji="1" lang="zh-TW" altLang="en-US" smtClean="0"/>
              <a:t>4</a:t>
            </a:fld>
            <a:endParaRPr kumimoji="1" lang="zh-TW" altLang="en-US"/>
          </a:p>
        </p:txBody>
      </p:sp>
    </p:spTree>
    <p:extLst>
      <p:ext uri="{BB962C8B-B14F-4D97-AF65-F5344CB8AC3E}">
        <p14:creationId xmlns:p14="http://schemas.microsoft.com/office/powerpoint/2010/main" val="3475770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a:p>
        </p:txBody>
      </p:sp>
      <p:sp>
        <p:nvSpPr>
          <p:cNvPr id="4" name="投影片編號版面配置區 3"/>
          <p:cNvSpPr>
            <a:spLocks noGrp="1"/>
          </p:cNvSpPr>
          <p:nvPr>
            <p:ph type="sldNum" sz="quarter" idx="5"/>
          </p:nvPr>
        </p:nvSpPr>
        <p:spPr/>
        <p:txBody>
          <a:bodyPr/>
          <a:lstStyle/>
          <a:p>
            <a:fld id="{9B9DC768-C369-0447-BF0B-233F736718AF}" type="slidenum">
              <a:rPr kumimoji="1" lang="zh-TW" altLang="en-US" smtClean="0"/>
              <a:t>5</a:t>
            </a:fld>
            <a:endParaRPr kumimoji="1" lang="zh-TW" altLang="en-US"/>
          </a:p>
        </p:txBody>
      </p:sp>
    </p:spTree>
    <p:extLst>
      <p:ext uri="{BB962C8B-B14F-4D97-AF65-F5344CB8AC3E}">
        <p14:creationId xmlns:p14="http://schemas.microsoft.com/office/powerpoint/2010/main" val="1781192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a:p>
        </p:txBody>
      </p:sp>
      <p:sp>
        <p:nvSpPr>
          <p:cNvPr id="4" name="投影片編號版面配置區 3"/>
          <p:cNvSpPr>
            <a:spLocks noGrp="1"/>
          </p:cNvSpPr>
          <p:nvPr>
            <p:ph type="sldNum" sz="quarter" idx="5"/>
          </p:nvPr>
        </p:nvSpPr>
        <p:spPr/>
        <p:txBody>
          <a:bodyPr/>
          <a:lstStyle/>
          <a:p>
            <a:fld id="{9B9DC768-C369-0447-BF0B-233F736718AF}" type="slidenum">
              <a:rPr kumimoji="1" lang="zh-TW" altLang="en-US" smtClean="0"/>
              <a:t>6</a:t>
            </a:fld>
            <a:endParaRPr kumimoji="1" lang="zh-TW" altLang="en-US"/>
          </a:p>
        </p:txBody>
      </p:sp>
    </p:spTree>
    <p:extLst>
      <p:ext uri="{BB962C8B-B14F-4D97-AF65-F5344CB8AC3E}">
        <p14:creationId xmlns:p14="http://schemas.microsoft.com/office/powerpoint/2010/main" val="1220400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a:p>
        </p:txBody>
      </p:sp>
      <p:sp>
        <p:nvSpPr>
          <p:cNvPr id="4" name="投影片編號版面配置區 3"/>
          <p:cNvSpPr>
            <a:spLocks noGrp="1"/>
          </p:cNvSpPr>
          <p:nvPr>
            <p:ph type="sldNum" sz="quarter" idx="5"/>
          </p:nvPr>
        </p:nvSpPr>
        <p:spPr/>
        <p:txBody>
          <a:bodyPr/>
          <a:lstStyle/>
          <a:p>
            <a:fld id="{9B9DC768-C369-0447-BF0B-233F736718AF}" type="slidenum">
              <a:rPr kumimoji="1" lang="zh-TW" altLang="en-US" smtClean="0"/>
              <a:t>7</a:t>
            </a:fld>
            <a:endParaRPr kumimoji="1" lang="zh-TW" altLang="en-US"/>
          </a:p>
        </p:txBody>
      </p:sp>
    </p:spTree>
    <p:extLst>
      <p:ext uri="{BB962C8B-B14F-4D97-AF65-F5344CB8AC3E}">
        <p14:creationId xmlns:p14="http://schemas.microsoft.com/office/powerpoint/2010/main" val="930790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a:t>參考資料</a:t>
            </a:r>
            <a:endParaRPr kumimoji="1" lang="en-US" altLang="zh-TW" dirty="0"/>
          </a:p>
          <a:p>
            <a:r>
              <a:rPr kumimoji="1" lang="et-EE" altLang="zh-TW" dirty="0" err="1"/>
              <a:t>https</a:t>
            </a:r>
            <a:r>
              <a:rPr kumimoji="1" lang="et-EE" altLang="zh-TW" dirty="0"/>
              <a:t>://</a:t>
            </a:r>
            <a:r>
              <a:rPr kumimoji="1" lang="et-EE" altLang="zh-TW" dirty="0" err="1"/>
              <a:t>harno.ee</a:t>
            </a:r>
            <a:r>
              <a:rPr kumimoji="1" lang="et-EE" altLang="zh-TW" dirty="0"/>
              <a:t>/lõpueksamid</a:t>
            </a:r>
          </a:p>
          <a:p>
            <a:endParaRPr kumimoji="1" lang="zh-TW" altLang="en-US" dirty="0"/>
          </a:p>
        </p:txBody>
      </p:sp>
      <p:sp>
        <p:nvSpPr>
          <p:cNvPr id="4" name="投影片編號版面配置區 3"/>
          <p:cNvSpPr>
            <a:spLocks noGrp="1"/>
          </p:cNvSpPr>
          <p:nvPr>
            <p:ph type="sldNum" sz="quarter" idx="5"/>
          </p:nvPr>
        </p:nvSpPr>
        <p:spPr/>
        <p:txBody>
          <a:bodyPr/>
          <a:lstStyle/>
          <a:p>
            <a:fld id="{9B9DC768-C369-0447-BF0B-233F736718AF}" type="slidenum">
              <a:rPr kumimoji="1" lang="zh-TW" altLang="en-US" smtClean="0"/>
              <a:t>10</a:t>
            </a:fld>
            <a:endParaRPr kumimoji="1" lang="zh-TW" altLang="en-US"/>
          </a:p>
        </p:txBody>
      </p:sp>
    </p:spTree>
    <p:extLst>
      <p:ext uri="{BB962C8B-B14F-4D97-AF65-F5344CB8AC3E}">
        <p14:creationId xmlns:p14="http://schemas.microsoft.com/office/powerpoint/2010/main" val="3272704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a:p>
        </p:txBody>
      </p:sp>
      <p:sp>
        <p:nvSpPr>
          <p:cNvPr id="4" name="投影片編號版面配置區 3"/>
          <p:cNvSpPr>
            <a:spLocks noGrp="1"/>
          </p:cNvSpPr>
          <p:nvPr>
            <p:ph type="sldNum" sz="quarter" idx="5"/>
          </p:nvPr>
        </p:nvSpPr>
        <p:spPr/>
        <p:txBody>
          <a:bodyPr/>
          <a:lstStyle/>
          <a:p>
            <a:fld id="{9B9DC768-C369-0447-BF0B-233F736718AF}" type="slidenum">
              <a:rPr kumimoji="1" lang="zh-TW" altLang="en-US" smtClean="0"/>
              <a:t>11</a:t>
            </a:fld>
            <a:endParaRPr kumimoji="1" lang="zh-TW" altLang="en-US"/>
          </a:p>
        </p:txBody>
      </p:sp>
    </p:spTree>
    <p:extLst>
      <p:ext uri="{BB962C8B-B14F-4D97-AF65-F5344CB8AC3E}">
        <p14:creationId xmlns:p14="http://schemas.microsoft.com/office/powerpoint/2010/main" val="936326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6AC5D14-4937-4848-B6DC-8627FDCFF065}"/>
              </a:ext>
            </a:extLst>
          </p:cNvPr>
          <p:cNvSpPr>
            <a:spLocks noGrp="1"/>
          </p:cNvSpPr>
          <p:nvPr>
            <p:ph type="ctrTitle"/>
          </p:nvPr>
        </p:nvSpPr>
        <p:spPr>
          <a:xfrm>
            <a:off x="1524000" y="1122363"/>
            <a:ext cx="9144000" cy="2387600"/>
          </a:xfrm>
        </p:spPr>
        <p:txBody>
          <a:bodyPr anchor="b"/>
          <a:lstStyle>
            <a:lvl1pPr algn="ctr">
              <a:defRPr sz="6000"/>
            </a:lvl1pPr>
          </a:lstStyle>
          <a:p>
            <a:r>
              <a:rPr kumimoji="1" lang="zh-TW" altLang="en-US" dirty="0"/>
              <a:t>按一下以編輯母片標題樣式</a:t>
            </a:r>
          </a:p>
        </p:txBody>
      </p:sp>
      <p:sp>
        <p:nvSpPr>
          <p:cNvPr id="3" name="副標題 2">
            <a:extLst>
              <a:ext uri="{FF2B5EF4-FFF2-40B4-BE49-F238E27FC236}">
                <a16:creationId xmlns:a16="http://schemas.microsoft.com/office/drawing/2014/main" id="{8FF7DE91-F85F-0B43-8344-9BCC6D85AD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TW" altLang="en-US"/>
              <a:t>按一下以編輯母片子標題樣式</a:t>
            </a:r>
          </a:p>
        </p:txBody>
      </p:sp>
      <p:sp>
        <p:nvSpPr>
          <p:cNvPr id="4" name="日期版面配置區 3">
            <a:extLst>
              <a:ext uri="{FF2B5EF4-FFF2-40B4-BE49-F238E27FC236}">
                <a16:creationId xmlns:a16="http://schemas.microsoft.com/office/drawing/2014/main" id="{22CD5902-23D9-F94F-9CD6-3D6B677B9504}"/>
              </a:ext>
            </a:extLst>
          </p:cNvPr>
          <p:cNvSpPr>
            <a:spLocks noGrp="1"/>
          </p:cNvSpPr>
          <p:nvPr>
            <p:ph type="dt" sz="half" idx="10"/>
          </p:nvPr>
        </p:nvSpPr>
        <p:spPr/>
        <p:txBody>
          <a:bodyPr/>
          <a:lstStyle/>
          <a:p>
            <a:fld id="{7C98F07F-6B3F-AB41-84EE-881B80F8DE46}" type="datetimeFigureOut">
              <a:rPr kumimoji="1" lang="zh-TW" altLang="en-US" smtClean="0"/>
              <a:t>2021/6/3</a:t>
            </a:fld>
            <a:endParaRPr kumimoji="1" lang="zh-TW" altLang="en-US"/>
          </a:p>
        </p:txBody>
      </p:sp>
      <p:sp>
        <p:nvSpPr>
          <p:cNvPr id="5" name="頁尾版面配置區 4">
            <a:extLst>
              <a:ext uri="{FF2B5EF4-FFF2-40B4-BE49-F238E27FC236}">
                <a16:creationId xmlns:a16="http://schemas.microsoft.com/office/drawing/2014/main" id="{80A628C2-3E95-1646-B087-A397D6FA77D4}"/>
              </a:ext>
            </a:extLst>
          </p:cNvPr>
          <p:cNvSpPr>
            <a:spLocks noGrp="1"/>
          </p:cNvSpPr>
          <p:nvPr>
            <p:ph type="ftr" sz="quarter" idx="11"/>
          </p:nvPr>
        </p:nvSpPr>
        <p:spPr/>
        <p:txBody>
          <a:bodyPr/>
          <a:lstStyle/>
          <a:p>
            <a:endParaRPr kumimoji="1" lang="zh-TW" altLang="en-US"/>
          </a:p>
        </p:txBody>
      </p:sp>
      <p:sp>
        <p:nvSpPr>
          <p:cNvPr id="6" name="投影片編號版面配置區 5">
            <a:extLst>
              <a:ext uri="{FF2B5EF4-FFF2-40B4-BE49-F238E27FC236}">
                <a16:creationId xmlns:a16="http://schemas.microsoft.com/office/drawing/2014/main" id="{1C506931-E2A2-8A45-9282-F68F9D46AC20}"/>
              </a:ext>
            </a:extLst>
          </p:cNvPr>
          <p:cNvSpPr>
            <a:spLocks noGrp="1"/>
          </p:cNvSpPr>
          <p:nvPr>
            <p:ph type="sldNum" sz="quarter" idx="12"/>
          </p:nvPr>
        </p:nvSpPr>
        <p:spPr/>
        <p:txBody>
          <a:bodyPr/>
          <a:lstStyle/>
          <a:p>
            <a:fld id="{935B7573-E9F8-C041-B5EB-F361C0F0D4BC}" type="slidenum">
              <a:rPr kumimoji="1" lang="zh-TW" altLang="en-US" smtClean="0"/>
              <a:t>‹#›</a:t>
            </a:fld>
            <a:endParaRPr kumimoji="1" lang="zh-TW" altLang="en-US"/>
          </a:p>
        </p:txBody>
      </p:sp>
    </p:spTree>
    <p:extLst>
      <p:ext uri="{BB962C8B-B14F-4D97-AF65-F5344CB8AC3E}">
        <p14:creationId xmlns:p14="http://schemas.microsoft.com/office/powerpoint/2010/main" val="2825703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ACDF996-0F46-444E-A130-F24147FB9921}"/>
              </a:ext>
            </a:extLst>
          </p:cNvPr>
          <p:cNvSpPr>
            <a:spLocks noGrp="1"/>
          </p:cNvSpPr>
          <p:nvPr>
            <p:ph type="title"/>
          </p:nvPr>
        </p:nvSpPr>
        <p:spPr/>
        <p:txBody>
          <a:bodyPr/>
          <a:lstStyle/>
          <a:p>
            <a:r>
              <a:rPr kumimoji="1" lang="zh-TW" altLang="en-US"/>
              <a:t>按一下以編輯母片標題樣式</a:t>
            </a:r>
          </a:p>
        </p:txBody>
      </p:sp>
      <p:sp>
        <p:nvSpPr>
          <p:cNvPr id="3" name="直排文字版面配置區 2">
            <a:extLst>
              <a:ext uri="{FF2B5EF4-FFF2-40B4-BE49-F238E27FC236}">
                <a16:creationId xmlns:a16="http://schemas.microsoft.com/office/drawing/2014/main" id="{4DCE8ED0-1936-FB44-8ACF-682691255944}"/>
              </a:ext>
            </a:extLst>
          </p:cNvPr>
          <p:cNvSpPr>
            <a:spLocks noGrp="1"/>
          </p:cNvSpPr>
          <p:nvPr>
            <p:ph type="body" orient="vert" idx="1"/>
          </p:nvPr>
        </p:nvSpPr>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a:extLst>
              <a:ext uri="{FF2B5EF4-FFF2-40B4-BE49-F238E27FC236}">
                <a16:creationId xmlns:a16="http://schemas.microsoft.com/office/drawing/2014/main" id="{AD6318BD-6D5E-B24F-A418-DB7B90EC48C4}"/>
              </a:ext>
            </a:extLst>
          </p:cNvPr>
          <p:cNvSpPr>
            <a:spLocks noGrp="1"/>
          </p:cNvSpPr>
          <p:nvPr>
            <p:ph type="dt" sz="half" idx="10"/>
          </p:nvPr>
        </p:nvSpPr>
        <p:spPr/>
        <p:txBody>
          <a:bodyPr/>
          <a:lstStyle/>
          <a:p>
            <a:fld id="{7C98F07F-6B3F-AB41-84EE-881B80F8DE46}" type="datetimeFigureOut">
              <a:rPr kumimoji="1" lang="zh-TW" altLang="en-US" smtClean="0"/>
              <a:t>2021/6/3</a:t>
            </a:fld>
            <a:endParaRPr kumimoji="1" lang="zh-TW" altLang="en-US"/>
          </a:p>
        </p:txBody>
      </p:sp>
      <p:sp>
        <p:nvSpPr>
          <p:cNvPr id="5" name="頁尾版面配置區 4">
            <a:extLst>
              <a:ext uri="{FF2B5EF4-FFF2-40B4-BE49-F238E27FC236}">
                <a16:creationId xmlns:a16="http://schemas.microsoft.com/office/drawing/2014/main" id="{2A9FD9AA-10AF-FA49-8F58-14010ECB0946}"/>
              </a:ext>
            </a:extLst>
          </p:cNvPr>
          <p:cNvSpPr>
            <a:spLocks noGrp="1"/>
          </p:cNvSpPr>
          <p:nvPr>
            <p:ph type="ftr" sz="quarter" idx="11"/>
          </p:nvPr>
        </p:nvSpPr>
        <p:spPr/>
        <p:txBody>
          <a:bodyPr/>
          <a:lstStyle/>
          <a:p>
            <a:endParaRPr kumimoji="1" lang="zh-TW" altLang="en-US"/>
          </a:p>
        </p:txBody>
      </p:sp>
      <p:sp>
        <p:nvSpPr>
          <p:cNvPr id="6" name="投影片編號版面配置區 5">
            <a:extLst>
              <a:ext uri="{FF2B5EF4-FFF2-40B4-BE49-F238E27FC236}">
                <a16:creationId xmlns:a16="http://schemas.microsoft.com/office/drawing/2014/main" id="{BA191CB5-0A91-B242-B45D-924A10F80ED9}"/>
              </a:ext>
            </a:extLst>
          </p:cNvPr>
          <p:cNvSpPr>
            <a:spLocks noGrp="1"/>
          </p:cNvSpPr>
          <p:nvPr>
            <p:ph type="sldNum" sz="quarter" idx="12"/>
          </p:nvPr>
        </p:nvSpPr>
        <p:spPr/>
        <p:txBody>
          <a:bodyPr/>
          <a:lstStyle/>
          <a:p>
            <a:fld id="{935B7573-E9F8-C041-B5EB-F361C0F0D4BC}" type="slidenum">
              <a:rPr kumimoji="1" lang="zh-TW" altLang="en-US" smtClean="0"/>
              <a:t>‹#›</a:t>
            </a:fld>
            <a:endParaRPr kumimoji="1" lang="zh-TW" altLang="en-US"/>
          </a:p>
        </p:txBody>
      </p:sp>
    </p:spTree>
    <p:extLst>
      <p:ext uri="{BB962C8B-B14F-4D97-AF65-F5344CB8AC3E}">
        <p14:creationId xmlns:p14="http://schemas.microsoft.com/office/powerpoint/2010/main" val="1090858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96EF7E30-2B92-5D4A-BBE6-09347650F4F3}"/>
              </a:ext>
            </a:extLst>
          </p:cNvPr>
          <p:cNvSpPr>
            <a:spLocks noGrp="1"/>
          </p:cNvSpPr>
          <p:nvPr>
            <p:ph type="title" orient="vert"/>
          </p:nvPr>
        </p:nvSpPr>
        <p:spPr>
          <a:xfrm>
            <a:off x="8724900" y="365125"/>
            <a:ext cx="2628900" cy="5811838"/>
          </a:xfrm>
        </p:spPr>
        <p:txBody>
          <a:bodyPr vert="eaVert"/>
          <a:lstStyle/>
          <a:p>
            <a:r>
              <a:rPr kumimoji="1" lang="zh-TW" altLang="en-US"/>
              <a:t>按一下以編輯母片標題樣式</a:t>
            </a:r>
          </a:p>
        </p:txBody>
      </p:sp>
      <p:sp>
        <p:nvSpPr>
          <p:cNvPr id="3" name="直排文字版面配置區 2">
            <a:extLst>
              <a:ext uri="{FF2B5EF4-FFF2-40B4-BE49-F238E27FC236}">
                <a16:creationId xmlns:a16="http://schemas.microsoft.com/office/drawing/2014/main" id="{528F1735-5843-FB44-B0AF-E7C96A46FFC9}"/>
              </a:ext>
            </a:extLst>
          </p:cNvPr>
          <p:cNvSpPr>
            <a:spLocks noGrp="1"/>
          </p:cNvSpPr>
          <p:nvPr>
            <p:ph type="body" orient="vert" idx="1"/>
          </p:nvPr>
        </p:nvSpPr>
        <p:spPr>
          <a:xfrm>
            <a:off x="838200" y="365125"/>
            <a:ext cx="7734300" cy="5811838"/>
          </a:xfrm>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a:extLst>
              <a:ext uri="{FF2B5EF4-FFF2-40B4-BE49-F238E27FC236}">
                <a16:creationId xmlns:a16="http://schemas.microsoft.com/office/drawing/2014/main" id="{6492E59F-63E8-9F4C-AA9C-1EA5F297BEEA}"/>
              </a:ext>
            </a:extLst>
          </p:cNvPr>
          <p:cNvSpPr>
            <a:spLocks noGrp="1"/>
          </p:cNvSpPr>
          <p:nvPr>
            <p:ph type="dt" sz="half" idx="10"/>
          </p:nvPr>
        </p:nvSpPr>
        <p:spPr/>
        <p:txBody>
          <a:bodyPr/>
          <a:lstStyle/>
          <a:p>
            <a:fld id="{7C98F07F-6B3F-AB41-84EE-881B80F8DE46}" type="datetimeFigureOut">
              <a:rPr kumimoji="1" lang="zh-TW" altLang="en-US" smtClean="0"/>
              <a:t>2021/6/3</a:t>
            </a:fld>
            <a:endParaRPr kumimoji="1" lang="zh-TW" altLang="en-US"/>
          </a:p>
        </p:txBody>
      </p:sp>
      <p:sp>
        <p:nvSpPr>
          <p:cNvPr id="5" name="頁尾版面配置區 4">
            <a:extLst>
              <a:ext uri="{FF2B5EF4-FFF2-40B4-BE49-F238E27FC236}">
                <a16:creationId xmlns:a16="http://schemas.microsoft.com/office/drawing/2014/main" id="{55E929A7-0AE6-E342-96BC-0841811E4A03}"/>
              </a:ext>
            </a:extLst>
          </p:cNvPr>
          <p:cNvSpPr>
            <a:spLocks noGrp="1"/>
          </p:cNvSpPr>
          <p:nvPr>
            <p:ph type="ftr" sz="quarter" idx="11"/>
          </p:nvPr>
        </p:nvSpPr>
        <p:spPr/>
        <p:txBody>
          <a:bodyPr/>
          <a:lstStyle/>
          <a:p>
            <a:endParaRPr kumimoji="1" lang="zh-TW" altLang="en-US"/>
          </a:p>
        </p:txBody>
      </p:sp>
      <p:sp>
        <p:nvSpPr>
          <p:cNvPr id="6" name="投影片編號版面配置區 5">
            <a:extLst>
              <a:ext uri="{FF2B5EF4-FFF2-40B4-BE49-F238E27FC236}">
                <a16:creationId xmlns:a16="http://schemas.microsoft.com/office/drawing/2014/main" id="{32813F87-B3B9-8E4C-8796-046C50FEEFBE}"/>
              </a:ext>
            </a:extLst>
          </p:cNvPr>
          <p:cNvSpPr>
            <a:spLocks noGrp="1"/>
          </p:cNvSpPr>
          <p:nvPr>
            <p:ph type="sldNum" sz="quarter" idx="12"/>
          </p:nvPr>
        </p:nvSpPr>
        <p:spPr/>
        <p:txBody>
          <a:bodyPr/>
          <a:lstStyle/>
          <a:p>
            <a:fld id="{935B7573-E9F8-C041-B5EB-F361C0F0D4BC}" type="slidenum">
              <a:rPr kumimoji="1" lang="zh-TW" altLang="en-US" smtClean="0"/>
              <a:t>‹#›</a:t>
            </a:fld>
            <a:endParaRPr kumimoji="1" lang="zh-TW" altLang="en-US"/>
          </a:p>
        </p:txBody>
      </p:sp>
    </p:spTree>
    <p:extLst>
      <p:ext uri="{BB962C8B-B14F-4D97-AF65-F5344CB8AC3E}">
        <p14:creationId xmlns:p14="http://schemas.microsoft.com/office/powerpoint/2010/main" val="337687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7A505E7-84CD-F34C-96C1-407E79CCA089}"/>
              </a:ext>
            </a:extLst>
          </p:cNvPr>
          <p:cNvSpPr>
            <a:spLocks noGrp="1"/>
          </p:cNvSpPr>
          <p:nvPr>
            <p:ph type="title"/>
          </p:nvPr>
        </p:nvSpPr>
        <p:spPr/>
        <p:txBody>
          <a:bodyPr/>
          <a:lstStyle/>
          <a:p>
            <a:r>
              <a:rPr kumimoji="1" lang="zh-TW" altLang="en-US"/>
              <a:t>按一下以編輯母片標題樣式</a:t>
            </a:r>
          </a:p>
        </p:txBody>
      </p:sp>
      <p:sp>
        <p:nvSpPr>
          <p:cNvPr id="3" name="內容版面配置區 2">
            <a:extLst>
              <a:ext uri="{FF2B5EF4-FFF2-40B4-BE49-F238E27FC236}">
                <a16:creationId xmlns:a16="http://schemas.microsoft.com/office/drawing/2014/main" id="{2E5EEBA6-D679-2F43-9194-D53F331E19BF}"/>
              </a:ext>
            </a:extLst>
          </p:cNvPr>
          <p:cNvSpPr>
            <a:spLocks noGrp="1"/>
          </p:cNvSpPr>
          <p:nvPr>
            <p:ph idx="1"/>
          </p:nvPr>
        </p:nvSpPr>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a:extLst>
              <a:ext uri="{FF2B5EF4-FFF2-40B4-BE49-F238E27FC236}">
                <a16:creationId xmlns:a16="http://schemas.microsoft.com/office/drawing/2014/main" id="{FAA15C3B-01E9-A949-B09A-62405FF20DE7}"/>
              </a:ext>
            </a:extLst>
          </p:cNvPr>
          <p:cNvSpPr>
            <a:spLocks noGrp="1"/>
          </p:cNvSpPr>
          <p:nvPr>
            <p:ph type="dt" sz="half" idx="10"/>
          </p:nvPr>
        </p:nvSpPr>
        <p:spPr/>
        <p:txBody>
          <a:bodyPr/>
          <a:lstStyle/>
          <a:p>
            <a:fld id="{7C98F07F-6B3F-AB41-84EE-881B80F8DE46}" type="datetimeFigureOut">
              <a:rPr kumimoji="1" lang="zh-TW" altLang="en-US" smtClean="0"/>
              <a:t>2021/6/3</a:t>
            </a:fld>
            <a:endParaRPr kumimoji="1" lang="zh-TW" altLang="en-US"/>
          </a:p>
        </p:txBody>
      </p:sp>
      <p:sp>
        <p:nvSpPr>
          <p:cNvPr id="5" name="頁尾版面配置區 4">
            <a:extLst>
              <a:ext uri="{FF2B5EF4-FFF2-40B4-BE49-F238E27FC236}">
                <a16:creationId xmlns:a16="http://schemas.microsoft.com/office/drawing/2014/main" id="{5E3FDD70-15D6-F643-BD99-6F599C900766}"/>
              </a:ext>
            </a:extLst>
          </p:cNvPr>
          <p:cNvSpPr>
            <a:spLocks noGrp="1"/>
          </p:cNvSpPr>
          <p:nvPr>
            <p:ph type="ftr" sz="quarter" idx="11"/>
          </p:nvPr>
        </p:nvSpPr>
        <p:spPr/>
        <p:txBody>
          <a:bodyPr/>
          <a:lstStyle/>
          <a:p>
            <a:endParaRPr kumimoji="1" lang="zh-TW" altLang="en-US"/>
          </a:p>
        </p:txBody>
      </p:sp>
      <p:sp>
        <p:nvSpPr>
          <p:cNvPr id="6" name="投影片編號版面配置區 5">
            <a:extLst>
              <a:ext uri="{FF2B5EF4-FFF2-40B4-BE49-F238E27FC236}">
                <a16:creationId xmlns:a16="http://schemas.microsoft.com/office/drawing/2014/main" id="{45DC14DD-C2E4-884B-AC56-4EFBEA4FC113}"/>
              </a:ext>
            </a:extLst>
          </p:cNvPr>
          <p:cNvSpPr>
            <a:spLocks noGrp="1"/>
          </p:cNvSpPr>
          <p:nvPr>
            <p:ph type="sldNum" sz="quarter" idx="12"/>
          </p:nvPr>
        </p:nvSpPr>
        <p:spPr/>
        <p:txBody>
          <a:bodyPr/>
          <a:lstStyle/>
          <a:p>
            <a:fld id="{935B7573-E9F8-C041-B5EB-F361C0F0D4BC}" type="slidenum">
              <a:rPr kumimoji="1" lang="zh-TW" altLang="en-US" smtClean="0"/>
              <a:t>‹#›</a:t>
            </a:fld>
            <a:endParaRPr kumimoji="1" lang="zh-TW" altLang="en-US"/>
          </a:p>
        </p:txBody>
      </p:sp>
    </p:spTree>
    <p:extLst>
      <p:ext uri="{BB962C8B-B14F-4D97-AF65-F5344CB8AC3E}">
        <p14:creationId xmlns:p14="http://schemas.microsoft.com/office/powerpoint/2010/main" val="1957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9461C38-0B8B-784C-AF99-2F242CABC683}"/>
              </a:ext>
            </a:extLst>
          </p:cNvPr>
          <p:cNvSpPr>
            <a:spLocks noGrp="1"/>
          </p:cNvSpPr>
          <p:nvPr>
            <p:ph type="title"/>
          </p:nvPr>
        </p:nvSpPr>
        <p:spPr>
          <a:xfrm>
            <a:off x="831850" y="1709738"/>
            <a:ext cx="10515600" cy="2852737"/>
          </a:xfrm>
        </p:spPr>
        <p:txBody>
          <a:bodyPr anchor="b"/>
          <a:lstStyle>
            <a:lvl1pPr>
              <a:defRPr sz="6000"/>
            </a:lvl1pPr>
          </a:lstStyle>
          <a:p>
            <a:r>
              <a:rPr kumimoji="1" lang="zh-TW" altLang="en-US"/>
              <a:t>按一下以編輯母片標題樣式</a:t>
            </a:r>
          </a:p>
        </p:txBody>
      </p:sp>
      <p:sp>
        <p:nvSpPr>
          <p:cNvPr id="3" name="文字版面配置區 2">
            <a:extLst>
              <a:ext uri="{FF2B5EF4-FFF2-40B4-BE49-F238E27FC236}">
                <a16:creationId xmlns:a16="http://schemas.microsoft.com/office/drawing/2014/main" id="{67B30375-00C1-5541-B63D-D3DF73D0D0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TW" altLang="en-US"/>
              <a:t>按一下以編輯母片文字樣式</a:t>
            </a:r>
          </a:p>
        </p:txBody>
      </p:sp>
      <p:sp>
        <p:nvSpPr>
          <p:cNvPr id="4" name="日期版面配置區 3">
            <a:extLst>
              <a:ext uri="{FF2B5EF4-FFF2-40B4-BE49-F238E27FC236}">
                <a16:creationId xmlns:a16="http://schemas.microsoft.com/office/drawing/2014/main" id="{04C1FB60-6168-144B-B034-4DA33B030BB3}"/>
              </a:ext>
            </a:extLst>
          </p:cNvPr>
          <p:cNvSpPr>
            <a:spLocks noGrp="1"/>
          </p:cNvSpPr>
          <p:nvPr>
            <p:ph type="dt" sz="half" idx="10"/>
          </p:nvPr>
        </p:nvSpPr>
        <p:spPr/>
        <p:txBody>
          <a:bodyPr/>
          <a:lstStyle/>
          <a:p>
            <a:fld id="{7C98F07F-6B3F-AB41-84EE-881B80F8DE46}" type="datetimeFigureOut">
              <a:rPr kumimoji="1" lang="zh-TW" altLang="en-US" smtClean="0"/>
              <a:t>2021/6/3</a:t>
            </a:fld>
            <a:endParaRPr kumimoji="1" lang="zh-TW" altLang="en-US"/>
          </a:p>
        </p:txBody>
      </p:sp>
      <p:sp>
        <p:nvSpPr>
          <p:cNvPr id="5" name="頁尾版面配置區 4">
            <a:extLst>
              <a:ext uri="{FF2B5EF4-FFF2-40B4-BE49-F238E27FC236}">
                <a16:creationId xmlns:a16="http://schemas.microsoft.com/office/drawing/2014/main" id="{AFC11B55-2C52-884A-A80E-78443D7CD32C}"/>
              </a:ext>
            </a:extLst>
          </p:cNvPr>
          <p:cNvSpPr>
            <a:spLocks noGrp="1"/>
          </p:cNvSpPr>
          <p:nvPr>
            <p:ph type="ftr" sz="quarter" idx="11"/>
          </p:nvPr>
        </p:nvSpPr>
        <p:spPr/>
        <p:txBody>
          <a:bodyPr/>
          <a:lstStyle/>
          <a:p>
            <a:endParaRPr kumimoji="1" lang="zh-TW" altLang="en-US"/>
          </a:p>
        </p:txBody>
      </p:sp>
      <p:sp>
        <p:nvSpPr>
          <p:cNvPr id="6" name="投影片編號版面配置區 5">
            <a:extLst>
              <a:ext uri="{FF2B5EF4-FFF2-40B4-BE49-F238E27FC236}">
                <a16:creationId xmlns:a16="http://schemas.microsoft.com/office/drawing/2014/main" id="{95C2ED5B-638F-884C-9C67-025BBE3A48F7}"/>
              </a:ext>
            </a:extLst>
          </p:cNvPr>
          <p:cNvSpPr>
            <a:spLocks noGrp="1"/>
          </p:cNvSpPr>
          <p:nvPr>
            <p:ph type="sldNum" sz="quarter" idx="12"/>
          </p:nvPr>
        </p:nvSpPr>
        <p:spPr/>
        <p:txBody>
          <a:bodyPr/>
          <a:lstStyle/>
          <a:p>
            <a:fld id="{935B7573-E9F8-C041-B5EB-F361C0F0D4BC}" type="slidenum">
              <a:rPr kumimoji="1" lang="zh-TW" altLang="en-US" smtClean="0"/>
              <a:t>‹#›</a:t>
            </a:fld>
            <a:endParaRPr kumimoji="1" lang="zh-TW" altLang="en-US"/>
          </a:p>
        </p:txBody>
      </p:sp>
    </p:spTree>
    <p:extLst>
      <p:ext uri="{BB962C8B-B14F-4D97-AF65-F5344CB8AC3E}">
        <p14:creationId xmlns:p14="http://schemas.microsoft.com/office/powerpoint/2010/main" val="471950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595AFC8-4731-5947-B92F-0FF75F28F8BE}"/>
              </a:ext>
            </a:extLst>
          </p:cNvPr>
          <p:cNvSpPr>
            <a:spLocks noGrp="1"/>
          </p:cNvSpPr>
          <p:nvPr>
            <p:ph type="title"/>
          </p:nvPr>
        </p:nvSpPr>
        <p:spPr/>
        <p:txBody>
          <a:bodyPr/>
          <a:lstStyle/>
          <a:p>
            <a:r>
              <a:rPr kumimoji="1" lang="zh-TW" altLang="en-US"/>
              <a:t>按一下以編輯母片標題樣式</a:t>
            </a:r>
          </a:p>
        </p:txBody>
      </p:sp>
      <p:sp>
        <p:nvSpPr>
          <p:cNvPr id="3" name="內容版面配置區 2">
            <a:extLst>
              <a:ext uri="{FF2B5EF4-FFF2-40B4-BE49-F238E27FC236}">
                <a16:creationId xmlns:a16="http://schemas.microsoft.com/office/drawing/2014/main" id="{0EFD7D46-9D55-9E40-865F-3010C3C94D34}"/>
              </a:ext>
            </a:extLst>
          </p:cNvPr>
          <p:cNvSpPr>
            <a:spLocks noGrp="1"/>
          </p:cNvSpPr>
          <p:nvPr>
            <p:ph sz="half" idx="1"/>
          </p:nvPr>
        </p:nvSpPr>
        <p:spPr>
          <a:xfrm>
            <a:off x="838200" y="1825625"/>
            <a:ext cx="5181600" cy="435133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內容版面配置區 3">
            <a:extLst>
              <a:ext uri="{FF2B5EF4-FFF2-40B4-BE49-F238E27FC236}">
                <a16:creationId xmlns:a16="http://schemas.microsoft.com/office/drawing/2014/main" id="{8EA84F43-2F50-5548-8124-734E9A745E86}"/>
              </a:ext>
            </a:extLst>
          </p:cNvPr>
          <p:cNvSpPr>
            <a:spLocks noGrp="1"/>
          </p:cNvSpPr>
          <p:nvPr>
            <p:ph sz="half" idx="2"/>
          </p:nvPr>
        </p:nvSpPr>
        <p:spPr>
          <a:xfrm>
            <a:off x="6172200" y="1825625"/>
            <a:ext cx="5181600" cy="435133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日期版面配置區 4">
            <a:extLst>
              <a:ext uri="{FF2B5EF4-FFF2-40B4-BE49-F238E27FC236}">
                <a16:creationId xmlns:a16="http://schemas.microsoft.com/office/drawing/2014/main" id="{289DCC70-A371-2545-98FD-8D7C52ED665E}"/>
              </a:ext>
            </a:extLst>
          </p:cNvPr>
          <p:cNvSpPr>
            <a:spLocks noGrp="1"/>
          </p:cNvSpPr>
          <p:nvPr>
            <p:ph type="dt" sz="half" idx="10"/>
          </p:nvPr>
        </p:nvSpPr>
        <p:spPr/>
        <p:txBody>
          <a:bodyPr/>
          <a:lstStyle/>
          <a:p>
            <a:fld id="{7C98F07F-6B3F-AB41-84EE-881B80F8DE46}" type="datetimeFigureOut">
              <a:rPr kumimoji="1" lang="zh-TW" altLang="en-US" smtClean="0"/>
              <a:t>2021/6/3</a:t>
            </a:fld>
            <a:endParaRPr kumimoji="1" lang="zh-TW" altLang="en-US"/>
          </a:p>
        </p:txBody>
      </p:sp>
      <p:sp>
        <p:nvSpPr>
          <p:cNvPr id="6" name="頁尾版面配置區 5">
            <a:extLst>
              <a:ext uri="{FF2B5EF4-FFF2-40B4-BE49-F238E27FC236}">
                <a16:creationId xmlns:a16="http://schemas.microsoft.com/office/drawing/2014/main" id="{EB619C87-E6DB-794B-AE67-3AF84298DB1E}"/>
              </a:ext>
            </a:extLst>
          </p:cNvPr>
          <p:cNvSpPr>
            <a:spLocks noGrp="1"/>
          </p:cNvSpPr>
          <p:nvPr>
            <p:ph type="ftr" sz="quarter" idx="11"/>
          </p:nvPr>
        </p:nvSpPr>
        <p:spPr/>
        <p:txBody>
          <a:bodyPr/>
          <a:lstStyle/>
          <a:p>
            <a:endParaRPr kumimoji="1" lang="zh-TW" altLang="en-US"/>
          </a:p>
        </p:txBody>
      </p:sp>
      <p:sp>
        <p:nvSpPr>
          <p:cNvPr id="7" name="投影片編號版面配置區 6">
            <a:extLst>
              <a:ext uri="{FF2B5EF4-FFF2-40B4-BE49-F238E27FC236}">
                <a16:creationId xmlns:a16="http://schemas.microsoft.com/office/drawing/2014/main" id="{A703D1B4-3C8B-1B4D-BEBA-AFA439766EE7}"/>
              </a:ext>
            </a:extLst>
          </p:cNvPr>
          <p:cNvSpPr>
            <a:spLocks noGrp="1"/>
          </p:cNvSpPr>
          <p:nvPr>
            <p:ph type="sldNum" sz="quarter" idx="12"/>
          </p:nvPr>
        </p:nvSpPr>
        <p:spPr/>
        <p:txBody>
          <a:bodyPr/>
          <a:lstStyle/>
          <a:p>
            <a:fld id="{935B7573-E9F8-C041-B5EB-F361C0F0D4BC}" type="slidenum">
              <a:rPr kumimoji="1" lang="zh-TW" altLang="en-US" smtClean="0"/>
              <a:t>‹#›</a:t>
            </a:fld>
            <a:endParaRPr kumimoji="1" lang="zh-TW" altLang="en-US"/>
          </a:p>
        </p:txBody>
      </p:sp>
    </p:spTree>
    <p:extLst>
      <p:ext uri="{BB962C8B-B14F-4D97-AF65-F5344CB8AC3E}">
        <p14:creationId xmlns:p14="http://schemas.microsoft.com/office/powerpoint/2010/main" val="1995710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D7A4BDA-3199-514B-865B-07E8662D31E7}"/>
              </a:ext>
            </a:extLst>
          </p:cNvPr>
          <p:cNvSpPr>
            <a:spLocks noGrp="1"/>
          </p:cNvSpPr>
          <p:nvPr>
            <p:ph type="title"/>
          </p:nvPr>
        </p:nvSpPr>
        <p:spPr>
          <a:xfrm>
            <a:off x="839788" y="365125"/>
            <a:ext cx="10515600" cy="1325563"/>
          </a:xfrm>
        </p:spPr>
        <p:txBody>
          <a:bodyPr/>
          <a:lstStyle/>
          <a:p>
            <a:r>
              <a:rPr kumimoji="1" lang="zh-TW" altLang="en-US"/>
              <a:t>按一下以編輯母片標題樣式</a:t>
            </a:r>
          </a:p>
        </p:txBody>
      </p:sp>
      <p:sp>
        <p:nvSpPr>
          <p:cNvPr id="3" name="文字版面配置區 2">
            <a:extLst>
              <a:ext uri="{FF2B5EF4-FFF2-40B4-BE49-F238E27FC236}">
                <a16:creationId xmlns:a16="http://schemas.microsoft.com/office/drawing/2014/main" id="{83FB89DC-F079-FB43-8C60-6805F2020D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4" name="內容版面配置區 3">
            <a:extLst>
              <a:ext uri="{FF2B5EF4-FFF2-40B4-BE49-F238E27FC236}">
                <a16:creationId xmlns:a16="http://schemas.microsoft.com/office/drawing/2014/main" id="{2C9AFCEA-C49A-A549-8E6A-7D280349CEA1}"/>
              </a:ext>
            </a:extLst>
          </p:cNvPr>
          <p:cNvSpPr>
            <a:spLocks noGrp="1"/>
          </p:cNvSpPr>
          <p:nvPr>
            <p:ph sz="half" idx="2"/>
          </p:nvPr>
        </p:nvSpPr>
        <p:spPr>
          <a:xfrm>
            <a:off x="839788" y="2505075"/>
            <a:ext cx="5157787" cy="368458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文字版面配置區 4">
            <a:extLst>
              <a:ext uri="{FF2B5EF4-FFF2-40B4-BE49-F238E27FC236}">
                <a16:creationId xmlns:a16="http://schemas.microsoft.com/office/drawing/2014/main" id="{FE34B134-9E6A-124E-8604-C329041623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6" name="內容版面配置區 5">
            <a:extLst>
              <a:ext uri="{FF2B5EF4-FFF2-40B4-BE49-F238E27FC236}">
                <a16:creationId xmlns:a16="http://schemas.microsoft.com/office/drawing/2014/main" id="{A2C3F1C6-5589-D74E-8BCB-BCAAFF2C6A1B}"/>
              </a:ext>
            </a:extLst>
          </p:cNvPr>
          <p:cNvSpPr>
            <a:spLocks noGrp="1"/>
          </p:cNvSpPr>
          <p:nvPr>
            <p:ph sz="quarter" idx="4"/>
          </p:nvPr>
        </p:nvSpPr>
        <p:spPr>
          <a:xfrm>
            <a:off x="6172200" y="2505075"/>
            <a:ext cx="5183188" cy="368458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7" name="日期版面配置區 6">
            <a:extLst>
              <a:ext uri="{FF2B5EF4-FFF2-40B4-BE49-F238E27FC236}">
                <a16:creationId xmlns:a16="http://schemas.microsoft.com/office/drawing/2014/main" id="{D631D5DD-0BB5-F34B-AE75-9C2C191954EF}"/>
              </a:ext>
            </a:extLst>
          </p:cNvPr>
          <p:cNvSpPr>
            <a:spLocks noGrp="1"/>
          </p:cNvSpPr>
          <p:nvPr>
            <p:ph type="dt" sz="half" idx="10"/>
          </p:nvPr>
        </p:nvSpPr>
        <p:spPr/>
        <p:txBody>
          <a:bodyPr/>
          <a:lstStyle/>
          <a:p>
            <a:fld id="{7C98F07F-6B3F-AB41-84EE-881B80F8DE46}" type="datetimeFigureOut">
              <a:rPr kumimoji="1" lang="zh-TW" altLang="en-US" smtClean="0"/>
              <a:t>2021/6/3</a:t>
            </a:fld>
            <a:endParaRPr kumimoji="1" lang="zh-TW" altLang="en-US"/>
          </a:p>
        </p:txBody>
      </p:sp>
      <p:sp>
        <p:nvSpPr>
          <p:cNvPr id="8" name="頁尾版面配置區 7">
            <a:extLst>
              <a:ext uri="{FF2B5EF4-FFF2-40B4-BE49-F238E27FC236}">
                <a16:creationId xmlns:a16="http://schemas.microsoft.com/office/drawing/2014/main" id="{62606D7B-D671-C74F-B1A8-B9E2B8C2A89D}"/>
              </a:ext>
            </a:extLst>
          </p:cNvPr>
          <p:cNvSpPr>
            <a:spLocks noGrp="1"/>
          </p:cNvSpPr>
          <p:nvPr>
            <p:ph type="ftr" sz="quarter" idx="11"/>
          </p:nvPr>
        </p:nvSpPr>
        <p:spPr/>
        <p:txBody>
          <a:bodyPr/>
          <a:lstStyle/>
          <a:p>
            <a:endParaRPr kumimoji="1" lang="zh-TW" altLang="en-US"/>
          </a:p>
        </p:txBody>
      </p:sp>
      <p:sp>
        <p:nvSpPr>
          <p:cNvPr id="9" name="投影片編號版面配置區 8">
            <a:extLst>
              <a:ext uri="{FF2B5EF4-FFF2-40B4-BE49-F238E27FC236}">
                <a16:creationId xmlns:a16="http://schemas.microsoft.com/office/drawing/2014/main" id="{C1AD6C63-5A7B-FF42-84DD-0940F8141176}"/>
              </a:ext>
            </a:extLst>
          </p:cNvPr>
          <p:cNvSpPr>
            <a:spLocks noGrp="1"/>
          </p:cNvSpPr>
          <p:nvPr>
            <p:ph type="sldNum" sz="quarter" idx="12"/>
          </p:nvPr>
        </p:nvSpPr>
        <p:spPr/>
        <p:txBody>
          <a:bodyPr/>
          <a:lstStyle/>
          <a:p>
            <a:fld id="{935B7573-E9F8-C041-B5EB-F361C0F0D4BC}" type="slidenum">
              <a:rPr kumimoji="1" lang="zh-TW" altLang="en-US" smtClean="0"/>
              <a:t>‹#›</a:t>
            </a:fld>
            <a:endParaRPr kumimoji="1" lang="zh-TW" altLang="en-US"/>
          </a:p>
        </p:txBody>
      </p:sp>
    </p:spTree>
    <p:extLst>
      <p:ext uri="{BB962C8B-B14F-4D97-AF65-F5344CB8AC3E}">
        <p14:creationId xmlns:p14="http://schemas.microsoft.com/office/powerpoint/2010/main" val="8404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AEB4DDF-F20A-BA4F-81AB-56EC87F12EF7}"/>
              </a:ext>
            </a:extLst>
          </p:cNvPr>
          <p:cNvSpPr>
            <a:spLocks noGrp="1"/>
          </p:cNvSpPr>
          <p:nvPr>
            <p:ph type="title"/>
          </p:nvPr>
        </p:nvSpPr>
        <p:spPr/>
        <p:txBody>
          <a:bodyPr/>
          <a:lstStyle/>
          <a:p>
            <a:r>
              <a:rPr kumimoji="1" lang="zh-TW" altLang="en-US"/>
              <a:t>按一下以編輯母片標題樣式</a:t>
            </a:r>
          </a:p>
        </p:txBody>
      </p:sp>
      <p:sp>
        <p:nvSpPr>
          <p:cNvPr id="3" name="日期版面配置區 2">
            <a:extLst>
              <a:ext uri="{FF2B5EF4-FFF2-40B4-BE49-F238E27FC236}">
                <a16:creationId xmlns:a16="http://schemas.microsoft.com/office/drawing/2014/main" id="{EC1F205F-1DB8-9740-8CEB-F086EB4BC52F}"/>
              </a:ext>
            </a:extLst>
          </p:cNvPr>
          <p:cNvSpPr>
            <a:spLocks noGrp="1"/>
          </p:cNvSpPr>
          <p:nvPr>
            <p:ph type="dt" sz="half" idx="10"/>
          </p:nvPr>
        </p:nvSpPr>
        <p:spPr/>
        <p:txBody>
          <a:bodyPr/>
          <a:lstStyle/>
          <a:p>
            <a:fld id="{7C98F07F-6B3F-AB41-84EE-881B80F8DE46}" type="datetimeFigureOut">
              <a:rPr kumimoji="1" lang="zh-TW" altLang="en-US" smtClean="0"/>
              <a:t>2021/6/3</a:t>
            </a:fld>
            <a:endParaRPr kumimoji="1" lang="zh-TW" altLang="en-US"/>
          </a:p>
        </p:txBody>
      </p:sp>
      <p:sp>
        <p:nvSpPr>
          <p:cNvPr id="4" name="頁尾版面配置區 3">
            <a:extLst>
              <a:ext uri="{FF2B5EF4-FFF2-40B4-BE49-F238E27FC236}">
                <a16:creationId xmlns:a16="http://schemas.microsoft.com/office/drawing/2014/main" id="{1F12964D-C047-F347-91F2-CF430EC71BFB}"/>
              </a:ext>
            </a:extLst>
          </p:cNvPr>
          <p:cNvSpPr>
            <a:spLocks noGrp="1"/>
          </p:cNvSpPr>
          <p:nvPr>
            <p:ph type="ftr" sz="quarter" idx="11"/>
          </p:nvPr>
        </p:nvSpPr>
        <p:spPr/>
        <p:txBody>
          <a:bodyPr/>
          <a:lstStyle/>
          <a:p>
            <a:endParaRPr kumimoji="1" lang="zh-TW" altLang="en-US"/>
          </a:p>
        </p:txBody>
      </p:sp>
      <p:sp>
        <p:nvSpPr>
          <p:cNvPr id="5" name="投影片編號版面配置區 4">
            <a:extLst>
              <a:ext uri="{FF2B5EF4-FFF2-40B4-BE49-F238E27FC236}">
                <a16:creationId xmlns:a16="http://schemas.microsoft.com/office/drawing/2014/main" id="{331A8144-854B-B54A-8592-B7D0A8249053}"/>
              </a:ext>
            </a:extLst>
          </p:cNvPr>
          <p:cNvSpPr>
            <a:spLocks noGrp="1"/>
          </p:cNvSpPr>
          <p:nvPr>
            <p:ph type="sldNum" sz="quarter" idx="12"/>
          </p:nvPr>
        </p:nvSpPr>
        <p:spPr/>
        <p:txBody>
          <a:bodyPr/>
          <a:lstStyle/>
          <a:p>
            <a:fld id="{935B7573-E9F8-C041-B5EB-F361C0F0D4BC}" type="slidenum">
              <a:rPr kumimoji="1" lang="zh-TW" altLang="en-US" smtClean="0"/>
              <a:t>‹#›</a:t>
            </a:fld>
            <a:endParaRPr kumimoji="1" lang="zh-TW" altLang="en-US"/>
          </a:p>
        </p:txBody>
      </p:sp>
    </p:spTree>
    <p:extLst>
      <p:ext uri="{BB962C8B-B14F-4D97-AF65-F5344CB8AC3E}">
        <p14:creationId xmlns:p14="http://schemas.microsoft.com/office/powerpoint/2010/main" val="209953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09BDD36F-DFA4-7E4E-A5FD-EA568EBEDBED}"/>
              </a:ext>
            </a:extLst>
          </p:cNvPr>
          <p:cNvSpPr>
            <a:spLocks noGrp="1"/>
          </p:cNvSpPr>
          <p:nvPr>
            <p:ph type="dt" sz="half" idx="10"/>
          </p:nvPr>
        </p:nvSpPr>
        <p:spPr/>
        <p:txBody>
          <a:bodyPr/>
          <a:lstStyle/>
          <a:p>
            <a:fld id="{7C98F07F-6B3F-AB41-84EE-881B80F8DE46}" type="datetimeFigureOut">
              <a:rPr kumimoji="1" lang="zh-TW" altLang="en-US" smtClean="0"/>
              <a:t>2021/6/3</a:t>
            </a:fld>
            <a:endParaRPr kumimoji="1" lang="zh-TW" altLang="en-US"/>
          </a:p>
        </p:txBody>
      </p:sp>
      <p:sp>
        <p:nvSpPr>
          <p:cNvPr id="3" name="頁尾版面配置區 2">
            <a:extLst>
              <a:ext uri="{FF2B5EF4-FFF2-40B4-BE49-F238E27FC236}">
                <a16:creationId xmlns:a16="http://schemas.microsoft.com/office/drawing/2014/main" id="{F02B00C1-44DE-D146-94F3-0DDBDD943333}"/>
              </a:ext>
            </a:extLst>
          </p:cNvPr>
          <p:cNvSpPr>
            <a:spLocks noGrp="1"/>
          </p:cNvSpPr>
          <p:nvPr>
            <p:ph type="ftr" sz="quarter" idx="11"/>
          </p:nvPr>
        </p:nvSpPr>
        <p:spPr/>
        <p:txBody>
          <a:bodyPr/>
          <a:lstStyle/>
          <a:p>
            <a:endParaRPr kumimoji="1" lang="zh-TW" altLang="en-US"/>
          </a:p>
        </p:txBody>
      </p:sp>
      <p:sp>
        <p:nvSpPr>
          <p:cNvPr id="4" name="投影片編號版面配置區 3">
            <a:extLst>
              <a:ext uri="{FF2B5EF4-FFF2-40B4-BE49-F238E27FC236}">
                <a16:creationId xmlns:a16="http://schemas.microsoft.com/office/drawing/2014/main" id="{EFB2FA09-F152-DA48-A3AE-CB99860AB87E}"/>
              </a:ext>
            </a:extLst>
          </p:cNvPr>
          <p:cNvSpPr>
            <a:spLocks noGrp="1"/>
          </p:cNvSpPr>
          <p:nvPr>
            <p:ph type="sldNum" sz="quarter" idx="12"/>
          </p:nvPr>
        </p:nvSpPr>
        <p:spPr/>
        <p:txBody>
          <a:bodyPr/>
          <a:lstStyle/>
          <a:p>
            <a:fld id="{935B7573-E9F8-C041-B5EB-F361C0F0D4BC}" type="slidenum">
              <a:rPr kumimoji="1" lang="zh-TW" altLang="en-US" smtClean="0"/>
              <a:t>‹#›</a:t>
            </a:fld>
            <a:endParaRPr kumimoji="1" lang="zh-TW" altLang="en-US"/>
          </a:p>
        </p:txBody>
      </p:sp>
    </p:spTree>
    <p:extLst>
      <p:ext uri="{BB962C8B-B14F-4D97-AF65-F5344CB8AC3E}">
        <p14:creationId xmlns:p14="http://schemas.microsoft.com/office/powerpoint/2010/main" val="2254383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D40674-09DF-DE47-8D80-819D439713AF}"/>
              </a:ext>
            </a:extLst>
          </p:cNvPr>
          <p:cNvSpPr>
            <a:spLocks noGrp="1"/>
          </p:cNvSpPr>
          <p:nvPr>
            <p:ph type="title"/>
          </p:nvPr>
        </p:nvSpPr>
        <p:spPr>
          <a:xfrm>
            <a:off x="839788" y="457200"/>
            <a:ext cx="3932237" cy="1600200"/>
          </a:xfrm>
        </p:spPr>
        <p:txBody>
          <a:bodyPr anchor="b"/>
          <a:lstStyle>
            <a:lvl1pPr>
              <a:defRPr sz="3200"/>
            </a:lvl1pPr>
          </a:lstStyle>
          <a:p>
            <a:r>
              <a:rPr kumimoji="1" lang="zh-TW" altLang="en-US"/>
              <a:t>按一下以編輯母片標題樣式</a:t>
            </a:r>
          </a:p>
        </p:txBody>
      </p:sp>
      <p:sp>
        <p:nvSpPr>
          <p:cNvPr id="3" name="內容版面配置區 2">
            <a:extLst>
              <a:ext uri="{FF2B5EF4-FFF2-40B4-BE49-F238E27FC236}">
                <a16:creationId xmlns:a16="http://schemas.microsoft.com/office/drawing/2014/main" id="{2C56AC51-C0D8-154F-9190-DA75CF6085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文字版面配置區 3">
            <a:extLst>
              <a:ext uri="{FF2B5EF4-FFF2-40B4-BE49-F238E27FC236}">
                <a16:creationId xmlns:a16="http://schemas.microsoft.com/office/drawing/2014/main" id="{DB4513A1-0A7C-934D-A2F7-FCCCC762AA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TW" altLang="en-US"/>
              <a:t>按一下以編輯母片文字樣式</a:t>
            </a:r>
          </a:p>
        </p:txBody>
      </p:sp>
      <p:sp>
        <p:nvSpPr>
          <p:cNvPr id="5" name="日期版面配置區 4">
            <a:extLst>
              <a:ext uri="{FF2B5EF4-FFF2-40B4-BE49-F238E27FC236}">
                <a16:creationId xmlns:a16="http://schemas.microsoft.com/office/drawing/2014/main" id="{96E33008-BD86-5542-A00A-4BA526499127}"/>
              </a:ext>
            </a:extLst>
          </p:cNvPr>
          <p:cNvSpPr>
            <a:spLocks noGrp="1"/>
          </p:cNvSpPr>
          <p:nvPr>
            <p:ph type="dt" sz="half" idx="10"/>
          </p:nvPr>
        </p:nvSpPr>
        <p:spPr/>
        <p:txBody>
          <a:bodyPr/>
          <a:lstStyle/>
          <a:p>
            <a:fld id="{7C98F07F-6B3F-AB41-84EE-881B80F8DE46}" type="datetimeFigureOut">
              <a:rPr kumimoji="1" lang="zh-TW" altLang="en-US" smtClean="0"/>
              <a:t>2021/6/3</a:t>
            </a:fld>
            <a:endParaRPr kumimoji="1" lang="zh-TW" altLang="en-US"/>
          </a:p>
        </p:txBody>
      </p:sp>
      <p:sp>
        <p:nvSpPr>
          <p:cNvPr id="6" name="頁尾版面配置區 5">
            <a:extLst>
              <a:ext uri="{FF2B5EF4-FFF2-40B4-BE49-F238E27FC236}">
                <a16:creationId xmlns:a16="http://schemas.microsoft.com/office/drawing/2014/main" id="{D9E28A45-22F8-C741-841D-4DAE73068FB7}"/>
              </a:ext>
            </a:extLst>
          </p:cNvPr>
          <p:cNvSpPr>
            <a:spLocks noGrp="1"/>
          </p:cNvSpPr>
          <p:nvPr>
            <p:ph type="ftr" sz="quarter" idx="11"/>
          </p:nvPr>
        </p:nvSpPr>
        <p:spPr/>
        <p:txBody>
          <a:bodyPr/>
          <a:lstStyle/>
          <a:p>
            <a:endParaRPr kumimoji="1" lang="zh-TW" altLang="en-US"/>
          </a:p>
        </p:txBody>
      </p:sp>
      <p:sp>
        <p:nvSpPr>
          <p:cNvPr id="7" name="投影片編號版面配置區 6">
            <a:extLst>
              <a:ext uri="{FF2B5EF4-FFF2-40B4-BE49-F238E27FC236}">
                <a16:creationId xmlns:a16="http://schemas.microsoft.com/office/drawing/2014/main" id="{97EC2241-616A-4349-A691-B060A7D60333}"/>
              </a:ext>
            </a:extLst>
          </p:cNvPr>
          <p:cNvSpPr>
            <a:spLocks noGrp="1"/>
          </p:cNvSpPr>
          <p:nvPr>
            <p:ph type="sldNum" sz="quarter" idx="12"/>
          </p:nvPr>
        </p:nvSpPr>
        <p:spPr/>
        <p:txBody>
          <a:bodyPr/>
          <a:lstStyle/>
          <a:p>
            <a:fld id="{935B7573-E9F8-C041-B5EB-F361C0F0D4BC}" type="slidenum">
              <a:rPr kumimoji="1" lang="zh-TW" altLang="en-US" smtClean="0"/>
              <a:t>‹#›</a:t>
            </a:fld>
            <a:endParaRPr kumimoji="1" lang="zh-TW" altLang="en-US"/>
          </a:p>
        </p:txBody>
      </p:sp>
    </p:spTree>
    <p:extLst>
      <p:ext uri="{BB962C8B-B14F-4D97-AF65-F5344CB8AC3E}">
        <p14:creationId xmlns:p14="http://schemas.microsoft.com/office/powerpoint/2010/main" val="4065868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EDF3E13-4F64-C645-8CD3-B5190DF58F0D}"/>
              </a:ext>
            </a:extLst>
          </p:cNvPr>
          <p:cNvSpPr>
            <a:spLocks noGrp="1"/>
          </p:cNvSpPr>
          <p:nvPr>
            <p:ph type="title"/>
          </p:nvPr>
        </p:nvSpPr>
        <p:spPr>
          <a:xfrm>
            <a:off x="839788" y="457200"/>
            <a:ext cx="3932237" cy="1600200"/>
          </a:xfrm>
        </p:spPr>
        <p:txBody>
          <a:bodyPr anchor="b"/>
          <a:lstStyle>
            <a:lvl1pPr>
              <a:defRPr sz="3200"/>
            </a:lvl1pPr>
          </a:lstStyle>
          <a:p>
            <a:r>
              <a:rPr kumimoji="1" lang="zh-TW" altLang="en-US"/>
              <a:t>按一下以編輯母片標題樣式</a:t>
            </a:r>
          </a:p>
        </p:txBody>
      </p:sp>
      <p:sp>
        <p:nvSpPr>
          <p:cNvPr id="3" name="圖片版面配置區 2">
            <a:extLst>
              <a:ext uri="{FF2B5EF4-FFF2-40B4-BE49-F238E27FC236}">
                <a16:creationId xmlns:a16="http://schemas.microsoft.com/office/drawing/2014/main" id="{A5DCAB8C-48F5-F848-8340-A3F9F6F427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TW" altLang="en-US"/>
          </a:p>
        </p:txBody>
      </p:sp>
      <p:sp>
        <p:nvSpPr>
          <p:cNvPr id="4" name="文字版面配置區 3">
            <a:extLst>
              <a:ext uri="{FF2B5EF4-FFF2-40B4-BE49-F238E27FC236}">
                <a16:creationId xmlns:a16="http://schemas.microsoft.com/office/drawing/2014/main" id="{93DE1A54-A636-3B4C-9EAE-C05548A482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TW" altLang="en-US"/>
              <a:t>按一下以編輯母片文字樣式</a:t>
            </a:r>
          </a:p>
        </p:txBody>
      </p:sp>
      <p:sp>
        <p:nvSpPr>
          <p:cNvPr id="5" name="日期版面配置區 4">
            <a:extLst>
              <a:ext uri="{FF2B5EF4-FFF2-40B4-BE49-F238E27FC236}">
                <a16:creationId xmlns:a16="http://schemas.microsoft.com/office/drawing/2014/main" id="{435D5DE7-FDF3-F24A-8242-96EE9A220305}"/>
              </a:ext>
            </a:extLst>
          </p:cNvPr>
          <p:cNvSpPr>
            <a:spLocks noGrp="1"/>
          </p:cNvSpPr>
          <p:nvPr>
            <p:ph type="dt" sz="half" idx="10"/>
          </p:nvPr>
        </p:nvSpPr>
        <p:spPr/>
        <p:txBody>
          <a:bodyPr/>
          <a:lstStyle/>
          <a:p>
            <a:fld id="{7C98F07F-6B3F-AB41-84EE-881B80F8DE46}" type="datetimeFigureOut">
              <a:rPr kumimoji="1" lang="zh-TW" altLang="en-US" smtClean="0"/>
              <a:t>2021/6/3</a:t>
            </a:fld>
            <a:endParaRPr kumimoji="1" lang="zh-TW" altLang="en-US"/>
          </a:p>
        </p:txBody>
      </p:sp>
      <p:sp>
        <p:nvSpPr>
          <p:cNvPr id="6" name="頁尾版面配置區 5">
            <a:extLst>
              <a:ext uri="{FF2B5EF4-FFF2-40B4-BE49-F238E27FC236}">
                <a16:creationId xmlns:a16="http://schemas.microsoft.com/office/drawing/2014/main" id="{5BB97C65-606D-1241-A757-3C74B8B33427}"/>
              </a:ext>
            </a:extLst>
          </p:cNvPr>
          <p:cNvSpPr>
            <a:spLocks noGrp="1"/>
          </p:cNvSpPr>
          <p:nvPr>
            <p:ph type="ftr" sz="quarter" idx="11"/>
          </p:nvPr>
        </p:nvSpPr>
        <p:spPr/>
        <p:txBody>
          <a:bodyPr/>
          <a:lstStyle/>
          <a:p>
            <a:endParaRPr kumimoji="1" lang="zh-TW" altLang="en-US"/>
          </a:p>
        </p:txBody>
      </p:sp>
      <p:sp>
        <p:nvSpPr>
          <p:cNvPr id="7" name="投影片編號版面配置區 6">
            <a:extLst>
              <a:ext uri="{FF2B5EF4-FFF2-40B4-BE49-F238E27FC236}">
                <a16:creationId xmlns:a16="http://schemas.microsoft.com/office/drawing/2014/main" id="{98C4601A-9FF1-D242-8A97-95E3A4C7A4CE}"/>
              </a:ext>
            </a:extLst>
          </p:cNvPr>
          <p:cNvSpPr>
            <a:spLocks noGrp="1"/>
          </p:cNvSpPr>
          <p:nvPr>
            <p:ph type="sldNum" sz="quarter" idx="12"/>
          </p:nvPr>
        </p:nvSpPr>
        <p:spPr/>
        <p:txBody>
          <a:bodyPr/>
          <a:lstStyle/>
          <a:p>
            <a:fld id="{935B7573-E9F8-C041-B5EB-F361C0F0D4BC}" type="slidenum">
              <a:rPr kumimoji="1" lang="zh-TW" altLang="en-US" smtClean="0"/>
              <a:t>‹#›</a:t>
            </a:fld>
            <a:endParaRPr kumimoji="1" lang="zh-TW" altLang="en-US"/>
          </a:p>
        </p:txBody>
      </p:sp>
    </p:spTree>
    <p:extLst>
      <p:ext uri="{BB962C8B-B14F-4D97-AF65-F5344CB8AC3E}">
        <p14:creationId xmlns:p14="http://schemas.microsoft.com/office/powerpoint/2010/main" val="2117606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69312793-0916-8249-88C5-97C8615CA0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TW" altLang="en-US"/>
              <a:t>按一下以編輯母片標題樣式</a:t>
            </a:r>
          </a:p>
        </p:txBody>
      </p:sp>
      <p:sp>
        <p:nvSpPr>
          <p:cNvPr id="3" name="文字版面配置區 2">
            <a:extLst>
              <a:ext uri="{FF2B5EF4-FFF2-40B4-BE49-F238E27FC236}">
                <a16:creationId xmlns:a16="http://schemas.microsoft.com/office/drawing/2014/main" id="{811CC6BB-BB15-6741-B2E8-94D443042C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a:extLst>
              <a:ext uri="{FF2B5EF4-FFF2-40B4-BE49-F238E27FC236}">
                <a16:creationId xmlns:a16="http://schemas.microsoft.com/office/drawing/2014/main" id="{78E05BD7-3242-8348-BAE1-368005AC75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FangSong" panose="02010609060101010101" pitchFamily="49" charset="-122"/>
                <a:ea typeface="FangSong" panose="02010609060101010101" pitchFamily="49" charset="-122"/>
              </a:defRPr>
            </a:lvl1pPr>
          </a:lstStyle>
          <a:p>
            <a:fld id="{7C98F07F-6B3F-AB41-84EE-881B80F8DE46}" type="datetimeFigureOut">
              <a:rPr kumimoji="1" lang="zh-TW" altLang="en-US" smtClean="0"/>
              <a:pPr/>
              <a:t>2021/6/3</a:t>
            </a:fld>
            <a:endParaRPr kumimoji="1" lang="zh-TW" altLang="en-US"/>
          </a:p>
        </p:txBody>
      </p:sp>
      <p:sp>
        <p:nvSpPr>
          <p:cNvPr id="5" name="頁尾版面配置區 4">
            <a:extLst>
              <a:ext uri="{FF2B5EF4-FFF2-40B4-BE49-F238E27FC236}">
                <a16:creationId xmlns:a16="http://schemas.microsoft.com/office/drawing/2014/main" id="{6919591E-28C5-DD42-8F31-27366CA71E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FangSong" panose="02010609060101010101" pitchFamily="49" charset="-122"/>
                <a:ea typeface="FangSong" panose="02010609060101010101" pitchFamily="49" charset="-122"/>
              </a:defRPr>
            </a:lvl1pPr>
          </a:lstStyle>
          <a:p>
            <a:endParaRPr kumimoji="1" lang="zh-TW" altLang="en-US"/>
          </a:p>
        </p:txBody>
      </p:sp>
      <p:sp>
        <p:nvSpPr>
          <p:cNvPr id="6" name="投影片編號版面配置區 5">
            <a:extLst>
              <a:ext uri="{FF2B5EF4-FFF2-40B4-BE49-F238E27FC236}">
                <a16:creationId xmlns:a16="http://schemas.microsoft.com/office/drawing/2014/main" id="{5558AA55-2AFB-774F-913F-7B2DB91B5D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FangSong" panose="02010609060101010101" pitchFamily="49" charset="-122"/>
                <a:ea typeface="FangSong" panose="02010609060101010101" pitchFamily="49" charset="-122"/>
              </a:defRPr>
            </a:lvl1pPr>
          </a:lstStyle>
          <a:p>
            <a:fld id="{935B7573-E9F8-C041-B5EB-F361C0F0D4BC}" type="slidenum">
              <a:rPr kumimoji="1" lang="zh-TW" altLang="en-US" smtClean="0"/>
              <a:pPr/>
              <a:t>‹#›</a:t>
            </a:fld>
            <a:endParaRPr kumimoji="1" lang="zh-TW" altLang="en-US"/>
          </a:p>
        </p:txBody>
      </p:sp>
    </p:spTree>
    <p:extLst>
      <p:ext uri="{BB962C8B-B14F-4D97-AF65-F5344CB8AC3E}">
        <p14:creationId xmlns:p14="http://schemas.microsoft.com/office/powerpoint/2010/main" val="2607091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FangSong" panose="02010609060101010101" pitchFamily="49" charset="-122"/>
          <a:ea typeface="FangSong" panose="02010609060101010101" pitchFamily="49"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angSong" panose="02010609060101010101" pitchFamily="49" charset="-122"/>
          <a:ea typeface="FangSong" panose="020106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angSong" panose="02010609060101010101" pitchFamily="49" charset="-122"/>
          <a:ea typeface="FangSong"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angSong" panose="02010609060101010101" pitchFamily="49" charset="-122"/>
          <a:ea typeface="FangSong" panose="0201060906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angSong" panose="02010609060101010101" pitchFamily="49" charset="-122"/>
          <a:ea typeface="FangSong" panose="0201060906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angSong" panose="02010609060101010101" pitchFamily="49" charset="-122"/>
          <a:ea typeface="FangSong"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CC4A5B9-19A1-9A46-AB7C-B0757C81DAA7}"/>
              </a:ext>
            </a:extLst>
          </p:cNvPr>
          <p:cNvSpPr>
            <a:spLocks noGrp="1"/>
          </p:cNvSpPr>
          <p:nvPr>
            <p:ph type="ctrTitle"/>
          </p:nvPr>
        </p:nvSpPr>
        <p:spPr/>
        <p:txBody>
          <a:bodyPr/>
          <a:lstStyle/>
          <a:p>
            <a:r>
              <a:rPr kumimoji="1" lang="zh-TW" altLang="en-US" dirty="0">
                <a:latin typeface="FangSong" panose="02010609060101010101" pitchFamily="49" charset="-122"/>
                <a:ea typeface="FangSong" panose="02010609060101010101" pitchFamily="49" charset="-122"/>
              </a:rPr>
              <a:t>愛沙尼亞</a:t>
            </a:r>
          </a:p>
        </p:txBody>
      </p:sp>
      <p:sp>
        <p:nvSpPr>
          <p:cNvPr id="3" name="副標題 2">
            <a:extLst>
              <a:ext uri="{FF2B5EF4-FFF2-40B4-BE49-F238E27FC236}">
                <a16:creationId xmlns:a16="http://schemas.microsoft.com/office/drawing/2014/main" id="{72FAC473-9AA9-F844-84A9-5B5D270328F1}"/>
              </a:ext>
            </a:extLst>
          </p:cNvPr>
          <p:cNvSpPr>
            <a:spLocks noGrp="1"/>
          </p:cNvSpPr>
          <p:nvPr>
            <p:ph type="subTitle" idx="1"/>
          </p:nvPr>
        </p:nvSpPr>
        <p:spPr/>
        <p:txBody>
          <a:bodyPr/>
          <a:lstStyle/>
          <a:p>
            <a:r>
              <a:rPr kumimoji="1" lang="zh-TW" altLang="en-US" dirty="0">
                <a:latin typeface="FangSong" panose="02010609060101010101" pitchFamily="49" charset="-122"/>
                <a:ea typeface="FangSong" panose="02010609060101010101" pitchFamily="49" charset="-122"/>
              </a:rPr>
              <a:t>學制、學校類型、入學制度</a:t>
            </a:r>
            <a:endParaRPr kumimoji="1" lang="en-US" altLang="zh-TW" dirty="0">
              <a:latin typeface="FangSong" panose="02010609060101010101" pitchFamily="49" charset="-122"/>
              <a:ea typeface="FangSong" panose="02010609060101010101" pitchFamily="49" charset="-122"/>
            </a:endParaRPr>
          </a:p>
          <a:p>
            <a:r>
              <a:rPr kumimoji="1" lang="en-US" altLang="zh-TW" dirty="0"/>
              <a:t>2021.05.27 </a:t>
            </a:r>
            <a:r>
              <a:rPr kumimoji="1" lang="zh-TW" altLang="en-US" dirty="0"/>
              <a:t>許芳瑜</a:t>
            </a:r>
            <a:endParaRPr kumimoji="1" lang="zh-TW" altLang="en-US" dirty="0">
              <a:latin typeface="FangSong" panose="02010609060101010101" pitchFamily="49" charset="-122"/>
              <a:ea typeface="FangSong" panose="02010609060101010101" pitchFamily="49" charset="-122"/>
            </a:endParaRPr>
          </a:p>
        </p:txBody>
      </p:sp>
    </p:spTree>
    <p:extLst>
      <p:ext uri="{BB962C8B-B14F-4D97-AF65-F5344CB8AC3E}">
        <p14:creationId xmlns:p14="http://schemas.microsoft.com/office/powerpoint/2010/main" val="1760778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A4912BC-3C96-1C4F-8564-745A82E9B9CC}"/>
              </a:ext>
            </a:extLst>
          </p:cNvPr>
          <p:cNvSpPr>
            <a:spLocks noGrp="1"/>
          </p:cNvSpPr>
          <p:nvPr>
            <p:ph type="title"/>
          </p:nvPr>
        </p:nvSpPr>
        <p:spPr/>
        <p:txBody>
          <a:bodyPr>
            <a:normAutofit/>
          </a:bodyPr>
          <a:lstStyle/>
          <a:p>
            <a:pPr>
              <a:lnSpc>
                <a:spcPct val="150000"/>
              </a:lnSpc>
            </a:pPr>
            <a:r>
              <a:rPr lang="zh-TW" altLang="en-US" b="1" dirty="0">
                <a:latin typeface="FangSong" panose="02010609060101010101" pitchFamily="49" charset="-122"/>
                <a:ea typeface="FangSong" panose="02010609060101010101" pitchFamily="49" charset="-122"/>
              </a:rPr>
              <a:t>基礎學校期末考試 </a:t>
            </a:r>
            <a:r>
              <a:rPr lang="et-EE" altLang="zh-TW" b="1" dirty="0">
                <a:latin typeface="+mj-lt"/>
                <a:ea typeface="FangSong" panose="02010609060101010101" pitchFamily="49" charset="-122"/>
              </a:rPr>
              <a:t>Põhikooli lõpueksamid</a:t>
            </a:r>
            <a:endParaRPr kumimoji="1" lang="zh-TW" altLang="en-US" b="1" dirty="0">
              <a:latin typeface="+mj-lt"/>
              <a:ea typeface="FangSong" panose="02010609060101010101" pitchFamily="49" charset="-122"/>
            </a:endParaRPr>
          </a:p>
        </p:txBody>
      </p:sp>
      <p:sp>
        <p:nvSpPr>
          <p:cNvPr id="3" name="內容版面配置區 2">
            <a:extLst>
              <a:ext uri="{FF2B5EF4-FFF2-40B4-BE49-F238E27FC236}">
                <a16:creationId xmlns:a16="http://schemas.microsoft.com/office/drawing/2014/main" id="{A6B007CC-95EB-1348-A8EF-F824621977C2}"/>
              </a:ext>
            </a:extLst>
          </p:cNvPr>
          <p:cNvSpPr>
            <a:spLocks noGrp="1"/>
          </p:cNvSpPr>
          <p:nvPr>
            <p:ph idx="1"/>
          </p:nvPr>
        </p:nvSpPr>
        <p:spPr>
          <a:xfrm>
            <a:off x="838200" y="2333625"/>
            <a:ext cx="10515600" cy="4351338"/>
          </a:xfrm>
        </p:spPr>
        <p:txBody>
          <a:bodyPr/>
          <a:lstStyle/>
          <a:p>
            <a:pPr>
              <a:lnSpc>
                <a:spcPct val="150000"/>
              </a:lnSpc>
            </a:pPr>
            <a:r>
              <a:rPr lang="zh-TW" altLang="en-US" dirty="0">
                <a:latin typeface="FangSong" panose="02010609060101010101" pitchFamily="49" charset="-122"/>
                <a:ea typeface="FangSong" panose="02010609060101010101" pitchFamily="49" charset="-122"/>
              </a:rPr>
              <a:t>所有學校的基礎學校期末考試都相同，並且</a:t>
            </a:r>
            <a:r>
              <a:rPr lang="en-US" altLang="zh-TW" dirty="0">
                <a:latin typeface="FangSong" panose="02010609060101010101" pitchFamily="49" charset="-122"/>
                <a:ea typeface="FangSong" panose="02010609060101010101" pitchFamily="49" charset="-122"/>
              </a:rPr>
              <a:t>9</a:t>
            </a:r>
            <a:r>
              <a:rPr lang="zh-TW" altLang="en-US" dirty="0">
                <a:latin typeface="FangSong" panose="02010609060101010101" pitchFamily="49" charset="-122"/>
                <a:ea typeface="FangSong" panose="02010609060101010101" pitchFamily="49" charset="-122"/>
              </a:rPr>
              <a:t>年級學生的全國考試同時進行。基礎學校期末考試的目的是評估基礎學校學生獲得的知識和能力，並決定離校。</a:t>
            </a:r>
            <a:endParaRPr lang="en-US" altLang="zh-TW" dirty="0">
              <a:latin typeface="FangSong" panose="02010609060101010101" pitchFamily="49" charset="-122"/>
              <a:ea typeface="FangSong" panose="02010609060101010101" pitchFamily="49" charset="-122"/>
            </a:endParaRPr>
          </a:p>
          <a:p>
            <a:pPr>
              <a:lnSpc>
                <a:spcPct val="150000"/>
              </a:lnSpc>
            </a:pPr>
            <a:r>
              <a:rPr lang="zh-TW" altLang="en-US" dirty="0">
                <a:latin typeface="FangSong" panose="02010609060101010101" pitchFamily="49" charset="-122"/>
                <a:ea typeface="FangSong" panose="02010609060101010101" pitchFamily="49" charset="-122"/>
              </a:rPr>
              <a:t>在簡化的基礎學校課程的基礎上進行生活或護理教育的學生不會參加考試以畢業於基礎學校。</a:t>
            </a:r>
            <a:endParaRPr lang="en-US" altLang="zh-TW" dirty="0">
              <a:latin typeface="FangSong" panose="02010609060101010101" pitchFamily="49" charset="-122"/>
              <a:ea typeface="FangSong" panose="02010609060101010101" pitchFamily="49" charset="-122"/>
            </a:endParaRPr>
          </a:p>
          <a:p>
            <a:pPr>
              <a:lnSpc>
                <a:spcPct val="150000"/>
              </a:lnSpc>
            </a:pPr>
            <a:endParaRPr kumimoji="1" lang="en-US" altLang="zh-TW" dirty="0">
              <a:latin typeface="FangSong" panose="02010609060101010101" pitchFamily="49" charset="-122"/>
              <a:ea typeface="FangSong" panose="02010609060101010101" pitchFamily="49" charset="-122"/>
            </a:endParaRPr>
          </a:p>
        </p:txBody>
      </p:sp>
    </p:spTree>
    <p:extLst>
      <p:ext uri="{BB962C8B-B14F-4D97-AF65-F5344CB8AC3E}">
        <p14:creationId xmlns:p14="http://schemas.microsoft.com/office/powerpoint/2010/main" val="477264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47D9EE7-E63C-2049-AD59-A7DF8E14E68C}"/>
              </a:ext>
            </a:extLst>
          </p:cNvPr>
          <p:cNvSpPr>
            <a:spLocks noGrp="1"/>
          </p:cNvSpPr>
          <p:nvPr>
            <p:ph type="title"/>
          </p:nvPr>
        </p:nvSpPr>
        <p:spPr>
          <a:xfrm>
            <a:off x="838200" y="640049"/>
            <a:ext cx="5537200" cy="1325563"/>
          </a:xfrm>
        </p:spPr>
        <p:txBody>
          <a:bodyPr>
            <a:normAutofit fontScale="90000"/>
          </a:bodyPr>
          <a:lstStyle/>
          <a:p>
            <a:r>
              <a:rPr lang="zh-TW" altLang="en-US" dirty="0">
                <a:latin typeface="FangSong" panose="02010609060101010101" pitchFamily="49" charset="-122"/>
                <a:ea typeface="FangSong" panose="02010609060101010101" pitchFamily="49" charset="-122"/>
              </a:rPr>
              <a:t>以愛沙尼亞語為教學語言的學校，考科為：</a:t>
            </a:r>
            <a:br>
              <a:rPr lang="zh-TW" altLang="en-US" dirty="0">
                <a:latin typeface="FangSong" panose="02010609060101010101" pitchFamily="49" charset="-122"/>
                <a:ea typeface="FangSong" panose="02010609060101010101" pitchFamily="49" charset="-122"/>
              </a:rPr>
            </a:br>
            <a:endParaRPr kumimoji="1" lang="zh-TW" altLang="en-US" dirty="0">
              <a:latin typeface="FangSong" panose="02010609060101010101" pitchFamily="49" charset="-122"/>
              <a:ea typeface="FangSong" panose="02010609060101010101" pitchFamily="49" charset="-122"/>
            </a:endParaRPr>
          </a:p>
        </p:txBody>
      </p:sp>
      <p:sp>
        <p:nvSpPr>
          <p:cNvPr id="3" name="內容版面配置區 2">
            <a:extLst>
              <a:ext uri="{FF2B5EF4-FFF2-40B4-BE49-F238E27FC236}">
                <a16:creationId xmlns:a16="http://schemas.microsoft.com/office/drawing/2014/main" id="{1633F120-B75A-E34D-A7B2-493CA2AFEC2C}"/>
              </a:ext>
            </a:extLst>
          </p:cNvPr>
          <p:cNvSpPr>
            <a:spLocks noGrp="1"/>
          </p:cNvSpPr>
          <p:nvPr>
            <p:ph idx="1"/>
          </p:nvPr>
        </p:nvSpPr>
        <p:spPr>
          <a:xfrm>
            <a:off x="838200" y="1866613"/>
            <a:ext cx="5537200" cy="4351338"/>
          </a:xfrm>
        </p:spPr>
        <p:txBody>
          <a:bodyPr/>
          <a:lstStyle/>
          <a:p>
            <a:r>
              <a:rPr lang="zh-TW" altLang="en-US" dirty="0">
                <a:latin typeface="FangSong" panose="02010609060101010101" pitchFamily="49" charset="-122"/>
                <a:ea typeface="FangSong" panose="02010609060101010101" pitchFamily="49" charset="-122"/>
              </a:rPr>
              <a:t>愛沙尼亞語言文學</a:t>
            </a:r>
          </a:p>
          <a:p>
            <a:r>
              <a:rPr lang="zh-TW" altLang="en-US" dirty="0">
                <a:latin typeface="FangSong" panose="02010609060101010101" pitchFamily="49" charset="-122"/>
                <a:ea typeface="FangSong" panose="02010609060101010101" pitchFamily="49" charset="-122"/>
              </a:rPr>
              <a:t>數學</a:t>
            </a:r>
          </a:p>
          <a:p>
            <a:r>
              <a:rPr lang="zh-TW" altLang="en-US" dirty="0">
                <a:latin typeface="FangSong" panose="02010609060101010101" pitchFamily="49" charset="-122"/>
                <a:ea typeface="FangSong" panose="02010609060101010101" pitchFamily="49" charset="-122"/>
              </a:rPr>
              <a:t>選修一門</a:t>
            </a:r>
          </a:p>
        </p:txBody>
      </p:sp>
      <p:sp>
        <p:nvSpPr>
          <p:cNvPr id="4" name="標題 1">
            <a:extLst>
              <a:ext uri="{FF2B5EF4-FFF2-40B4-BE49-F238E27FC236}">
                <a16:creationId xmlns:a16="http://schemas.microsoft.com/office/drawing/2014/main" id="{0A157FE6-9655-8D48-87E6-2B21AAC95A55}"/>
              </a:ext>
            </a:extLst>
          </p:cNvPr>
          <p:cNvSpPr txBox="1">
            <a:spLocks/>
          </p:cNvSpPr>
          <p:nvPr/>
        </p:nvSpPr>
        <p:spPr>
          <a:xfrm>
            <a:off x="6654800" y="365125"/>
            <a:ext cx="55372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dirty="0">
                <a:latin typeface="FangSong" panose="02010609060101010101" pitchFamily="49" charset="-122"/>
                <a:ea typeface="FangSong" panose="02010609060101010101" pitchFamily="49" charset="-122"/>
              </a:rPr>
              <a:t>在俄語為教學語言的學校，考科為：</a:t>
            </a:r>
          </a:p>
        </p:txBody>
      </p:sp>
      <p:sp>
        <p:nvSpPr>
          <p:cNvPr id="5" name="內容版面配置區 2">
            <a:extLst>
              <a:ext uri="{FF2B5EF4-FFF2-40B4-BE49-F238E27FC236}">
                <a16:creationId xmlns:a16="http://schemas.microsoft.com/office/drawing/2014/main" id="{0903D7BA-5998-5F40-BF83-3378294C37E9}"/>
              </a:ext>
            </a:extLst>
          </p:cNvPr>
          <p:cNvSpPr txBox="1">
            <a:spLocks/>
          </p:cNvSpPr>
          <p:nvPr/>
        </p:nvSpPr>
        <p:spPr>
          <a:xfrm>
            <a:off x="6654800" y="1825625"/>
            <a:ext cx="5537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dirty="0">
                <a:latin typeface="FangSong" panose="02010609060101010101" pitchFamily="49" charset="-122"/>
                <a:ea typeface="FangSong" panose="02010609060101010101" pitchFamily="49" charset="-122"/>
              </a:rPr>
              <a:t>愛沙尼亞語作為第二語言或愛沙尼亞語言和文學</a:t>
            </a:r>
            <a:r>
              <a:rPr lang="en-US" altLang="zh-TW" dirty="0">
                <a:latin typeface="FangSong" panose="02010609060101010101" pitchFamily="49" charset="-122"/>
                <a:ea typeface="FangSong" panose="02010609060101010101" pitchFamily="49" charset="-122"/>
              </a:rPr>
              <a:t>-</a:t>
            </a:r>
            <a:r>
              <a:rPr lang="zh-TW" altLang="en-US" dirty="0">
                <a:latin typeface="FangSong" panose="02010609060101010101" pitchFamily="49" charset="-122"/>
                <a:ea typeface="FangSong" panose="02010609060101010101" pitchFamily="49" charset="-122"/>
              </a:rPr>
              <a:t>由學生選擇</a:t>
            </a:r>
          </a:p>
          <a:p>
            <a:r>
              <a:rPr lang="zh-TW" altLang="en-US" dirty="0">
                <a:latin typeface="FangSong" panose="02010609060101010101" pitchFamily="49" charset="-122"/>
                <a:ea typeface="FangSong" panose="02010609060101010101" pitchFamily="49" charset="-122"/>
              </a:rPr>
              <a:t>數學</a:t>
            </a:r>
          </a:p>
          <a:p>
            <a:r>
              <a:rPr lang="zh-TW" altLang="en-US" dirty="0">
                <a:latin typeface="FangSong" panose="02010609060101010101" pitchFamily="49" charset="-122"/>
                <a:ea typeface="FangSong" panose="02010609060101010101" pitchFamily="49" charset="-122"/>
              </a:rPr>
              <a:t>選修一門</a:t>
            </a:r>
            <a:endParaRPr kumimoji="1" lang="zh-TW" altLang="en-US" dirty="0">
              <a:latin typeface="FangSong" panose="02010609060101010101" pitchFamily="49" charset="-122"/>
              <a:ea typeface="FangSong" panose="02010609060101010101" pitchFamily="49" charset="-122"/>
            </a:endParaRPr>
          </a:p>
        </p:txBody>
      </p:sp>
      <p:sp>
        <p:nvSpPr>
          <p:cNvPr id="6" name="矩形 5">
            <a:extLst>
              <a:ext uri="{FF2B5EF4-FFF2-40B4-BE49-F238E27FC236}">
                <a16:creationId xmlns:a16="http://schemas.microsoft.com/office/drawing/2014/main" id="{6D52D6F7-0AB7-324C-BA64-8400C3ECC937}"/>
              </a:ext>
            </a:extLst>
          </p:cNvPr>
          <p:cNvSpPr/>
          <p:nvPr/>
        </p:nvSpPr>
        <p:spPr>
          <a:xfrm>
            <a:off x="1498600" y="3861814"/>
            <a:ext cx="9499600" cy="2810449"/>
          </a:xfrm>
          <a:prstGeom prst="rect">
            <a:avLst/>
          </a:prstGeom>
        </p:spPr>
        <p:style>
          <a:lnRef idx="2">
            <a:schemeClr val="dk1"/>
          </a:lnRef>
          <a:fillRef idx="1">
            <a:schemeClr val="lt1"/>
          </a:fillRef>
          <a:effectRef idx="0">
            <a:schemeClr val="dk1"/>
          </a:effectRef>
          <a:fontRef idx="minor">
            <a:schemeClr val="dk1"/>
          </a:fontRef>
        </p:style>
        <p:txBody>
          <a:bodyPr wrap="square" numCol="2">
            <a:spAutoFit/>
          </a:bodyPr>
          <a:lstStyle/>
          <a:p>
            <a:pPr>
              <a:lnSpc>
                <a:spcPct val="150000"/>
              </a:lnSpc>
            </a:pPr>
            <a:r>
              <a:rPr lang="zh-TW" altLang="en-US" sz="2000" b="1" i="0" dirty="0">
                <a:solidFill>
                  <a:srgbClr val="000000"/>
                </a:solidFill>
                <a:effectLst/>
                <a:latin typeface="FangSong" panose="02010609060101010101" pitchFamily="49" charset="-122"/>
                <a:ea typeface="FangSong" panose="02010609060101010101" pitchFamily="49" charset="-122"/>
              </a:rPr>
              <a:t>選修考試可以從以下科目中選擇：</a:t>
            </a:r>
          </a:p>
          <a:p>
            <a:pPr marL="285750" indent="-285750">
              <a:lnSpc>
                <a:spcPct val="150000"/>
              </a:lnSpc>
              <a:buFont typeface="Arial" panose="020B0604020202020204" pitchFamily="34" charset="0"/>
              <a:buChar char="•"/>
            </a:pPr>
            <a:r>
              <a:rPr lang="zh-TW" altLang="en-US" sz="2000" b="0" i="0" dirty="0">
                <a:solidFill>
                  <a:srgbClr val="000000"/>
                </a:solidFill>
                <a:effectLst/>
                <a:latin typeface="FangSong" panose="02010609060101010101" pitchFamily="49" charset="-122"/>
                <a:ea typeface="FangSong" panose="02010609060101010101" pitchFamily="49" charset="-122"/>
              </a:rPr>
              <a:t>英語</a:t>
            </a:r>
          </a:p>
          <a:p>
            <a:pPr marL="285750" indent="-285750">
              <a:lnSpc>
                <a:spcPct val="150000"/>
              </a:lnSpc>
              <a:buFont typeface="Arial" panose="020B0604020202020204" pitchFamily="34" charset="0"/>
              <a:buChar char="•"/>
            </a:pPr>
            <a:r>
              <a:rPr lang="zh-TW" altLang="en-US" sz="2000" b="0" i="0" dirty="0">
                <a:solidFill>
                  <a:srgbClr val="000000"/>
                </a:solidFill>
                <a:effectLst/>
                <a:latin typeface="FangSong" panose="02010609060101010101" pitchFamily="49" charset="-122"/>
                <a:ea typeface="FangSong" panose="02010609060101010101" pitchFamily="49" charset="-122"/>
              </a:rPr>
              <a:t>德語</a:t>
            </a:r>
          </a:p>
          <a:p>
            <a:pPr marL="285750" indent="-285750">
              <a:lnSpc>
                <a:spcPct val="150000"/>
              </a:lnSpc>
              <a:buFont typeface="Arial" panose="020B0604020202020204" pitchFamily="34" charset="0"/>
              <a:buChar char="•"/>
            </a:pPr>
            <a:r>
              <a:rPr lang="zh-TW" altLang="en-US" sz="2000" b="0" i="0" dirty="0">
                <a:solidFill>
                  <a:srgbClr val="000000"/>
                </a:solidFill>
                <a:effectLst/>
                <a:latin typeface="FangSong" panose="02010609060101010101" pitchFamily="49" charset="-122"/>
                <a:ea typeface="FangSong" panose="02010609060101010101" pitchFamily="49" charset="-122"/>
              </a:rPr>
              <a:t>俄語作為外語</a:t>
            </a:r>
          </a:p>
          <a:p>
            <a:pPr marL="285750" indent="-285750">
              <a:lnSpc>
                <a:spcPct val="150000"/>
              </a:lnSpc>
              <a:buFont typeface="Arial" panose="020B0604020202020204" pitchFamily="34" charset="0"/>
              <a:buChar char="•"/>
            </a:pPr>
            <a:r>
              <a:rPr lang="zh-TW" altLang="en-US" sz="2000" b="0" i="0" dirty="0">
                <a:solidFill>
                  <a:srgbClr val="000000"/>
                </a:solidFill>
                <a:effectLst/>
                <a:latin typeface="FangSong" panose="02010609060101010101" pitchFamily="49" charset="-122"/>
                <a:ea typeface="FangSong" panose="02010609060101010101" pitchFamily="49" charset="-122"/>
              </a:rPr>
              <a:t>法語</a:t>
            </a:r>
          </a:p>
          <a:p>
            <a:pPr marL="285750" indent="-285750">
              <a:lnSpc>
                <a:spcPct val="150000"/>
              </a:lnSpc>
              <a:buFont typeface="Arial" panose="020B0604020202020204" pitchFamily="34" charset="0"/>
              <a:buChar char="•"/>
            </a:pPr>
            <a:r>
              <a:rPr lang="zh-TW" altLang="en-US" sz="2000" b="0" i="0" dirty="0">
                <a:solidFill>
                  <a:srgbClr val="000000"/>
                </a:solidFill>
                <a:effectLst/>
                <a:latin typeface="FangSong" panose="02010609060101010101" pitchFamily="49" charset="-122"/>
                <a:ea typeface="FangSong" panose="02010609060101010101" pitchFamily="49" charset="-122"/>
              </a:rPr>
              <a:t>生物學</a:t>
            </a:r>
          </a:p>
          <a:p>
            <a:pPr marL="285750" indent="-285750">
              <a:lnSpc>
                <a:spcPct val="150000"/>
              </a:lnSpc>
              <a:buFont typeface="Arial" panose="020B0604020202020204" pitchFamily="34" charset="0"/>
              <a:buChar char="•"/>
            </a:pPr>
            <a:r>
              <a:rPr lang="zh-TW" altLang="en-US" sz="2000" b="0" i="0" dirty="0">
                <a:solidFill>
                  <a:srgbClr val="000000"/>
                </a:solidFill>
                <a:effectLst/>
                <a:latin typeface="FangSong" panose="02010609060101010101" pitchFamily="49" charset="-122"/>
                <a:ea typeface="FangSong" panose="02010609060101010101" pitchFamily="49" charset="-122"/>
              </a:rPr>
              <a:t>化學</a:t>
            </a:r>
          </a:p>
          <a:p>
            <a:pPr marL="285750" indent="-285750">
              <a:lnSpc>
                <a:spcPct val="150000"/>
              </a:lnSpc>
              <a:buFont typeface="Arial" panose="020B0604020202020204" pitchFamily="34" charset="0"/>
              <a:buChar char="•"/>
            </a:pPr>
            <a:r>
              <a:rPr lang="zh-TW" altLang="en-US" sz="2000" b="0" i="0" dirty="0">
                <a:solidFill>
                  <a:srgbClr val="000000"/>
                </a:solidFill>
                <a:effectLst/>
                <a:latin typeface="FangSong" panose="02010609060101010101" pitchFamily="49" charset="-122"/>
                <a:ea typeface="FangSong" panose="02010609060101010101" pitchFamily="49" charset="-122"/>
              </a:rPr>
              <a:t>物理</a:t>
            </a:r>
          </a:p>
          <a:p>
            <a:pPr marL="285750" indent="-285750">
              <a:lnSpc>
                <a:spcPct val="150000"/>
              </a:lnSpc>
              <a:buFont typeface="Arial" panose="020B0604020202020204" pitchFamily="34" charset="0"/>
              <a:buChar char="•"/>
            </a:pPr>
            <a:r>
              <a:rPr lang="zh-TW" altLang="en-US" sz="2000" b="0" i="0" dirty="0">
                <a:solidFill>
                  <a:srgbClr val="000000"/>
                </a:solidFill>
                <a:effectLst/>
                <a:latin typeface="FangSong" panose="02010609060101010101" pitchFamily="49" charset="-122"/>
                <a:ea typeface="FangSong" panose="02010609060101010101" pitchFamily="49" charset="-122"/>
              </a:rPr>
              <a:t>地理</a:t>
            </a:r>
          </a:p>
          <a:p>
            <a:pPr marL="285750" indent="-285750">
              <a:lnSpc>
                <a:spcPct val="150000"/>
              </a:lnSpc>
              <a:buFont typeface="Arial" panose="020B0604020202020204" pitchFamily="34" charset="0"/>
              <a:buChar char="•"/>
            </a:pPr>
            <a:r>
              <a:rPr lang="zh-TW" altLang="en-US" sz="2000" b="0" i="0" dirty="0">
                <a:solidFill>
                  <a:srgbClr val="000000"/>
                </a:solidFill>
                <a:effectLst/>
                <a:latin typeface="FangSong" panose="02010609060101010101" pitchFamily="49" charset="-122"/>
                <a:ea typeface="FangSong" panose="02010609060101010101" pitchFamily="49" charset="-122"/>
              </a:rPr>
              <a:t>歷史</a:t>
            </a:r>
          </a:p>
          <a:p>
            <a:pPr marL="285750" indent="-285750">
              <a:lnSpc>
                <a:spcPct val="150000"/>
              </a:lnSpc>
              <a:buFont typeface="Arial" panose="020B0604020202020204" pitchFamily="34" charset="0"/>
              <a:buChar char="•"/>
            </a:pPr>
            <a:r>
              <a:rPr lang="zh-TW" altLang="en-US" sz="2000" b="0" i="0" dirty="0">
                <a:solidFill>
                  <a:srgbClr val="000000"/>
                </a:solidFill>
                <a:effectLst/>
                <a:latin typeface="FangSong" panose="02010609060101010101" pitchFamily="49" charset="-122"/>
                <a:ea typeface="FangSong" panose="02010609060101010101" pitchFamily="49" charset="-122"/>
              </a:rPr>
              <a:t>社會研究</a:t>
            </a:r>
          </a:p>
          <a:p>
            <a:pPr marL="285750" indent="-285750">
              <a:lnSpc>
                <a:spcPct val="150000"/>
              </a:lnSpc>
              <a:buFont typeface="Arial" panose="020B0604020202020204" pitchFamily="34" charset="0"/>
              <a:buChar char="•"/>
            </a:pPr>
            <a:r>
              <a:rPr lang="zh-TW" altLang="en-US" sz="2000" b="0" i="0" dirty="0">
                <a:solidFill>
                  <a:srgbClr val="000000"/>
                </a:solidFill>
                <a:effectLst/>
                <a:latin typeface="FangSong" panose="02010609060101010101" pitchFamily="49" charset="-122"/>
                <a:ea typeface="FangSong" panose="02010609060101010101" pitchFamily="49" charset="-122"/>
              </a:rPr>
              <a:t>俄語中等學校中的俄​​語語言文學</a:t>
            </a:r>
          </a:p>
        </p:txBody>
      </p:sp>
    </p:spTree>
    <p:extLst>
      <p:ext uri="{BB962C8B-B14F-4D97-AF65-F5344CB8AC3E}">
        <p14:creationId xmlns:p14="http://schemas.microsoft.com/office/powerpoint/2010/main" val="515855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51AF185-3CFE-F94F-81F4-9123BD853709}"/>
              </a:ext>
            </a:extLst>
          </p:cNvPr>
          <p:cNvSpPr>
            <a:spLocks noGrp="1"/>
          </p:cNvSpPr>
          <p:nvPr>
            <p:ph type="title"/>
          </p:nvPr>
        </p:nvSpPr>
        <p:spPr/>
        <p:txBody>
          <a:bodyPr/>
          <a:lstStyle/>
          <a:p>
            <a:r>
              <a:rPr kumimoji="1" lang="zh-TW" altLang="en-US" dirty="0">
                <a:latin typeface="FangSong" panose="02010609060101010101" pitchFamily="49" charset="-122"/>
                <a:ea typeface="FangSong" panose="02010609060101010101" pitchFamily="49" charset="-122"/>
              </a:rPr>
              <a:t>考試使用的語言</a:t>
            </a:r>
          </a:p>
        </p:txBody>
      </p:sp>
      <p:sp>
        <p:nvSpPr>
          <p:cNvPr id="3" name="內容版面配置區 2">
            <a:extLst>
              <a:ext uri="{FF2B5EF4-FFF2-40B4-BE49-F238E27FC236}">
                <a16:creationId xmlns:a16="http://schemas.microsoft.com/office/drawing/2014/main" id="{C91CF8A7-7A3B-6D45-B289-50C3B6C53F60}"/>
              </a:ext>
            </a:extLst>
          </p:cNvPr>
          <p:cNvSpPr>
            <a:spLocks noGrp="1"/>
          </p:cNvSpPr>
          <p:nvPr>
            <p:ph idx="1"/>
          </p:nvPr>
        </p:nvSpPr>
        <p:spPr/>
        <p:txBody>
          <a:bodyPr>
            <a:normAutofit fontScale="85000" lnSpcReduction="10000"/>
          </a:bodyPr>
          <a:lstStyle/>
          <a:p>
            <a:pPr>
              <a:lnSpc>
                <a:spcPct val="160000"/>
              </a:lnSpc>
            </a:pPr>
            <a:r>
              <a:rPr lang="zh-TW" altLang="en-US" dirty="0">
                <a:latin typeface="FangSong" panose="02010609060101010101" pitchFamily="49" charset="-122"/>
                <a:ea typeface="FangSong" panose="02010609060101010101" pitchFamily="49" charset="-122"/>
              </a:rPr>
              <a:t>基本的期末考試通常以學校的授課語言進行，但如果需要，具有愛沙尼亞語以外的其他授課語言的基本畢業生有權參加數學考試和選科考試也可以使用愛沙尼亞語。</a:t>
            </a:r>
            <a:endParaRPr lang="en-US" altLang="zh-TW" dirty="0">
              <a:latin typeface="FangSong" panose="02010609060101010101" pitchFamily="49" charset="-122"/>
              <a:ea typeface="FangSong" panose="02010609060101010101" pitchFamily="49" charset="-122"/>
            </a:endParaRPr>
          </a:p>
          <a:p>
            <a:pPr>
              <a:lnSpc>
                <a:spcPct val="160000"/>
              </a:lnSpc>
            </a:pPr>
            <a:r>
              <a:rPr lang="zh-TW" altLang="en-US" dirty="0">
                <a:latin typeface="FangSong" panose="02010609060101010101" pitchFamily="49" charset="-122"/>
                <a:ea typeface="FangSong" panose="02010609060101010101" pitchFamily="49" charset="-122"/>
              </a:rPr>
              <a:t>所有使用愛沙尼亞語以外的教學語言的學校學生都 將愛沙尼亞語作為第二語言的期末考試與愛沙尼亞語的</a:t>
            </a:r>
            <a:r>
              <a:rPr lang="et-EE" altLang="zh-TW" dirty="0">
                <a:latin typeface="FangSong" panose="02010609060101010101" pitchFamily="49" charset="-122"/>
                <a:ea typeface="FangSong" panose="02010609060101010101" pitchFamily="49" charset="-122"/>
              </a:rPr>
              <a:t>B1</a:t>
            </a:r>
            <a:r>
              <a:rPr lang="zh-TW" altLang="en-US" dirty="0">
                <a:latin typeface="FangSong" panose="02010609060101010101" pitchFamily="49" charset="-122"/>
                <a:ea typeface="FangSong" panose="02010609060101010101" pitchFamily="49" charset="-122"/>
              </a:rPr>
              <a:t>級考試相結合。</a:t>
            </a:r>
            <a:endParaRPr lang="en-US" altLang="zh-TW" dirty="0">
              <a:latin typeface="FangSong" panose="02010609060101010101" pitchFamily="49" charset="-122"/>
              <a:ea typeface="FangSong" panose="02010609060101010101" pitchFamily="49" charset="-122"/>
            </a:endParaRPr>
          </a:p>
          <a:p>
            <a:pPr>
              <a:lnSpc>
                <a:spcPct val="160000"/>
              </a:lnSpc>
            </a:pPr>
            <a:r>
              <a:rPr lang="zh-TW" altLang="en-US" dirty="0">
                <a:latin typeface="FangSong" panose="02010609060101010101" pitchFamily="49" charset="-122"/>
                <a:ea typeface="FangSong" panose="02010609060101010101" pitchFamily="49" charset="-122"/>
              </a:rPr>
              <a:t>要完成基礎學校學習，只要獲得</a:t>
            </a:r>
            <a:r>
              <a:rPr lang="en-US" altLang="zh-TW" dirty="0">
                <a:latin typeface="FangSong" panose="02010609060101010101" pitchFamily="49" charset="-122"/>
                <a:ea typeface="FangSong" panose="02010609060101010101" pitchFamily="49" charset="-122"/>
              </a:rPr>
              <a:t>50</a:t>
            </a:r>
            <a:r>
              <a:rPr lang="zh-TW" altLang="en-US" dirty="0">
                <a:latin typeface="FangSong" panose="02010609060101010101" pitchFamily="49" charset="-122"/>
                <a:ea typeface="FangSong" panose="02010609060101010101" pitchFamily="49" charset="-122"/>
              </a:rPr>
              <a:t>分的考試成績就足夠了。但是，如果您的愛沙尼亞語言考試至少獲得</a:t>
            </a:r>
            <a:r>
              <a:rPr lang="en-US" altLang="zh-TW" dirty="0">
                <a:latin typeface="FangSong" panose="02010609060101010101" pitchFamily="49" charset="-122"/>
                <a:ea typeface="FangSong" panose="02010609060101010101" pitchFamily="49" charset="-122"/>
              </a:rPr>
              <a:t>60</a:t>
            </a:r>
            <a:r>
              <a:rPr lang="zh-TW" altLang="en-US" dirty="0">
                <a:latin typeface="FangSong" panose="02010609060101010101" pitchFamily="49" charset="-122"/>
                <a:ea typeface="FangSong" panose="02010609060101010101" pitchFamily="49" charset="-122"/>
              </a:rPr>
              <a:t>分，將頒發愛沙尼亞語的</a:t>
            </a:r>
            <a:r>
              <a:rPr lang="et-EE" altLang="zh-TW" dirty="0">
                <a:latin typeface="FangSong" panose="02010609060101010101" pitchFamily="49" charset="-122"/>
                <a:ea typeface="FangSong" panose="02010609060101010101" pitchFamily="49" charset="-122"/>
              </a:rPr>
              <a:t>B1</a:t>
            </a:r>
            <a:r>
              <a:rPr lang="zh-TW" altLang="en-US" dirty="0">
                <a:latin typeface="FangSong" panose="02010609060101010101" pitchFamily="49" charset="-122"/>
                <a:ea typeface="FangSong" panose="02010609060101010101" pitchFamily="49" charset="-122"/>
              </a:rPr>
              <a:t>級證書。</a:t>
            </a:r>
            <a:endParaRPr kumimoji="1" lang="zh-TW" altLang="en-US" dirty="0">
              <a:latin typeface="FangSong" panose="02010609060101010101" pitchFamily="49" charset="-122"/>
              <a:ea typeface="FangSong" panose="02010609060101010101" pitchFamily="49" charset="-122"/>
            </a:endParaRPr>
          </a:p>
        </p:txBody>
      </p:sp>
    </p:spTree>
    <p:extLst>
      <p:ext uri="{BB962C8B-B14F-4D97-AF65-F5344CB8AC3E}">
        <p14:creationId xmlns:p14="http://schemas.microsoft.com/office/powerpoint/2010/main" val="1100283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85F6CD2-FE4B-4744-AD01-640C7298FE4E}"/>
              </a:ext>
            </a:extLst>
          </p:cNvPr>
          <p:cNvSpPr>
            <a:spLocks noGrp="1"/>
          </p:cNvSpPr>
          <p:nvPr>
            <p:ph type="title"/>
          </p:nvPr>
        </p:nvSpPr>
        <p:spPr/>
        <p:txBody>
          <a:bodyPr/>
          <a:lstStyle/>
          <a:p>
            <a:r>
              <a:rPr kumimoji="1" lang="zh-TW" altLang="en-US" dirty="0">
                <a:latin typeface="FangSong" panose="02010609060101010101" pitchFamily="49" charset="-122"/>
                <a:ea typeface="FangSong" panose="02010609060101010101" pitchFamily="49" charset="-122"/>
              </a:rPr>
              <a:t>特殊需要</a:t>
            </a:r>
          </a:p>
        </p:txBody>
      </p:sp>
      <p:sp>
        <p:nvSpPr>
          <p:cNvPr id="3" name="內容版面配置區 2">
            <a:extLst>
              <a:ext uri="{FF2B5EF4-FFF2-40B4-BE49-F238E27FC236}">
                <a16:creationId xmlns:a16="http://schemas.microsoft.com/office/drawing/2014/main" id="{51783042-BCDE-DB46-AF11-EB00082F0CC6}"/>
              </a:ext>
            </a:extLst>
          </p:cNvPr>
          <p:cNvSpPr>
            <a:spLocks noGrp="1"/>
          </p:cNvSpPr>
          <p:nvPr>
            <p:ph idx="1"/>
          </p:nvPr>
        </p:nvSpPr>
        <p:spPr/>
        <p:txBody>
          <a:bodyPr>
            <a:normAutofit fontScale="92500" lnSpcReduction="10000"/>
          </a:bodyPr>
          <a:lstStyle/>
          <a:p>
            <a:pPr marL="0" indent="0">
              <a:buNone/>
            </a:pPr>
            <a:r>
              <a:rPr lang="zh-TW" altLang="en-US" dirty="0">
                <a:latin typeface="FangSong" panose="02010609060101010101" pitchFamily="49" charset="-122"/>
                <a:ea typeface="FangSong" panose="02010609060101010101" pitchFamily="49" charset="-122"/>
              </a:rPr>
              <a:t>有特殊教育需要的學生在基礎學校通過期末考試時有四種選擇：</a:t>
            </a:r>
          </a:p>
          <a:p>
            <a:pPr marL="514350" indent="-514350">
              <a:lnSpc>
                <a:spcPct val="150000"/>
              </a:lnSpc>
              <a:buFont typeface="+mj-lt"/>
              <a:buAutoNum type="arabicPeriod"/>
            </a:pPr>
            <a:r>
              <a:rPr lang="zh-TW" altLang="en-US" dirty="0">
                <a:latin typeface="FangSong" panose="02010609060101010101" pitchFamily="49" charset="-122"/>
                <a:ea typeface="FangSong" panose="02010609060101010101" pitchFamily="49" charset="-122"/>
              </a:rPr>
              <a:t>在與他人平等的基礎上，通過統一的基礎學校期末考試。</a:t>
            </a:r>
          </a:p>
          <a:p>
            <a:pPr marL="514350" indent="-514350">
              <a:lnSpc>
                <a:spcPct val="150000"/>
              </a:lnSpc>
              <a:buFont typeface="+mj-lt"/>
              <a:buAutoNum type="arabicPeriod"/>
            </a:pPr>
            <a:r>
              <a:rPr lang="zh-TW" altLang="en-US" dirty="0">
                <a:latin typeface="FangSong" panose="02010609060101010101" pitchFamily="49" charset="-122"/>
                <a:ea typeface="FangSong" panose="02010609060101010101" pitchFamily="49" charset="-122"/>
              </a:rPr>
              <a:t>在特殊條件下通過統一的基礎期末考試。</a:t>
            </a:r>
          </a:p>
          <a:p>
            <a:pPr marL="514350" indent="-514350">
              <a:lnSpc>
                <a:spcPct val="150000"/>
              </a:lnSpc>
              <a:buFont typeface="+mj-lt"/>
              <a:buAutoNum type="arabicPeriod"/>
            </a:pPr>
            <a:r>
              <a:rPr lang="zh-TW" altLang="en-US" dirty="0">
                <a:latin typeface="FangSong" panose="02010609060101010101" pitchFamily="49" charset="-122"/>
                <a:ea typeface="FangSong" panose="02010609060101010101" pitchFamily="49" charset="-122"/>
              </a:rPr>
              <a:t>如果在諮詢委員會的建議下，給定學科的應用學習成果有所減少，則通過學校考試。</a:t>
            </a:r>
          </a:p>
          <a:p>
            <a:pPr marL="514350" indent="-514350">
              <a:lnSpc>
                <a:spcPct val="150000"/>
              </a:lnSpc>
              <a:buFont typeface="+mj-lt"/>
              <a:buAutoNum type="arabicPeriod"/>
            </a:pPr>
            <a:r>
              <a:rPr lang="zh-TW" altLang="en-US" dirty="0">
                <a:latin typeface="FangSong" panose="02010609060101010101" pitchFamily="49" charset="-122"/>
                <a:ea typeface="FangSong" panose="02010609060101010101" pitchFamily="49" charset="-122"/>
              </a:rPr>
              <a:t>如果學生正在按照簡化的課程學習（愛沙尼亞語言，數學，選修考試）通過學校考試。</a:t>
            </a:r>
          </a:p>
          <a:p>
            <a:endParaRPr kumimoji="1" lang="zh-TW" altLang="en-US" dirty="0">
              <a:latin typeface="FangSong" panose="02010609060101010101" pitchFamily="49" charset="-122"/>
              <a:ea typeface="FangSong" panose="02010609060101010101" pitchFamily="49" charset="-122"/>
            </a:endParaRPr>
          </a:p>
        </p:txBody>
      </p:sp>
    </p:spTree>
    <p:extLst>
      <p:ext uri="{BB962C8B-B14F-4D97-AF65-F5344CB8AC3E}">
        <p14:creationId xmlns:p14="http://schemas.microsoft.com/office/powerpoint/2010/main" val="1384974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BD66730-2ABC-5F44-8F3C-8ECD6D122435}"/>
              </a:ext>
            </a:extLst>
          </p:cNvPr>
          <p:cNvSpPr>
            <a:spLocks noGrp="1"/>
          </p:cNvSpPr>
          <p:nvPr>
            <p:ph type="title"/>
          </p:nvPr>
        </p:nvSpPr>
        <p:spPr>
          <a:xfrm>
            <a:off x="664946" y="1694046"/>
            <a:ext cx="10515600" cy="3202807"/>
          </a:xfrm>
        </p:spPr>
        <p:txBody>
          <a:bodyPr>
            <a:normAutofit/>
          </a:bodyPr>
          <a:lstStyle/>
          <a:p>
            <a:pPr>
              <a:lnSpc>
                <a:spcPct val="150000"/>
              </a:lnSpc>
            </a:pPr>
            <a:r>
              <a:rPr lang="et-EE" altLang="zh-TW" dirty="0">
                <a:latin typeface="+mj-lt"/>
              </a:rPr>
              <a:t>Riigieksamid</a:t>
            </a:r>
            <a:br>
              <a:rPr lang="et-EE" altLang="zh-TW" dirty="0">
                <a:latin typeface="+mj-lt"/>
              </a:rPr>
            </a:br>
            <a:r>
              <a:rPr lang="zh-TW" altLang="en-US" dirty="0"/>
              <a:t>州考試</a:t>
            </a:r>
            <a:br>
              <a:rPr lang="et-EE" altLang="zh-TW" dirty="0"/>
            </a:br>
            <a:r>
              <a:rPr kumimoji="1" lang="zh-TW" altLang="en-US" sz="4000" dirty="0"/>
              <a:t>中文翻譯：考大學</a:t>
            </a:r>
          </a:p>
        </p:txBody>
      </p:sp>
      <p:pic>
        <p:nvPicPr>
          <p:cNvPr id="1026" name="Picture 2" descr="參加考試的學生, 考試剪貼畫, 向量, 學生素材，PSD格式圖案和PNG圖片免費下載| Student clipart, Student, Clip  art">
            <a:extLst>
              <a:ext uri="{FF2B5EF4-FFF2-40B4-BE49-F238E27FC236}">
                <a16:creationId xmlns:a16="http://schemas.microsoft.com/office/drawing/2014/main" id="{A086AB73-A3E1-6247-9D7C-81E0B231502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912769" y="2935706"/>
            <a:ext cx="3922294" cy="3922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536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79773-1D27-E749-A0EE-C01AC238ABED}"/>
              </a:ext>
            </a:extLst>
          </p:cNvPr>
          <p:cNvSpPr>
            <a:spLocks noGrp="1"/>
          </p:cNvSpPr>
          <p:nvPr>
            <p:ph type="title"/>
          </p:nvPr>
        </p:nvSpPr>
        <p:spPr>
          <a:xfrm>
            <a:off x="838200" y="365125"/>
            <a:ext cx="11353800" cy="1325563"/>
          </a:xfrm>
        </p:spPr>
        <p:txBody>
          <a:bodyPr/>
          <a:lstStyle/>
          <a:p>
            <a:r>
              <a:rPr lang="zh-TW" altLang="en-US" b="1" dirty="0">
                <a:latin typeface="FangSong" panose="02010609060101010101" pitchFamily="49" charset="-122"/>
                <a:ea typeface="FangSong" panose="02010609060101010101" pitchFamily="49" charset="-122"/>
              </a:rPr>
              <a:t>州考試 </a:t>
            </a:r>
            <a:r>
              <a:rPr lang="et-EE" altLang="zh-TW" b="1" dirty="0">
                <a:latin typeface="+mj-lt"/>
                <a:ea typeface="FangSong" panose="02010609060101010101" pitchFamily="49" charset="-122"/>
              </a:rPr>
              <a:t>Riigieksamid</a:t>
            </a:r>
            <a:endParaRPr kumimoji="1" lang="zh-TW" altLang="en-US" b="1" dirty="0">
              <a:latin typeface="+mj-lt"/>
              <a:ea typeface="FangSong" panose="02010609060101010101" pitchFamily="49" charset="-122"/>
            </a:endParaRPr>
          </a:p>
        </p:txBody>
      </p:sp>
      <p:sp>
        <p:nvSpPr>
          <p:cNvPr id="3" name="內容版面配置區 2">
            <a:extLst>
              <a:ext uri="{FF2B5EF4-FFF2-40B4-BE49-F238E27FC236}">
                <a16:creationId xmlns:a16="http://schemas.microsoft.com/office/drawing/2014/main" id="{2DC66996-3C1E-9F43-9023-ACB33C45C5BE}"/>
              </a:ext>
            </a:extLst>
          </p:cNvPr>
          <p:cNvSpPr>
            <a:spLocks noGrp="1"/>
          </p:cNvSpPr>
          <p:nvPr>
            <p:ph idx="1"/>
          </p:nvPr>
        </p:nvSpPr>
        <p:spPr/>
        <p:txBody>
          <a:bodyPr>
            <a:normAutofit/>
          </a:bodyPr>
          <a:lstStyle/>
          <a:p>
            <a:pPr>
              <a:lnSpc>
                <a:spcPct val="150000"/>
              </a:lnSpc>
            </a:pPr>
            <a:r>
              <a:rPr lang="zh-TW" altLang="en-US" dirty="0">
                <a:latin typeface="FangSong" panose="02010609060101010101" pitchFamily="49" charset="-122"/>
                <a:ea typeface="FangSong" panose="02010609060101010101" pitchFamily="49" charset="-122"/>
              </a:rPr>
              <a:t>州考試是在高中結束時進行的考試，所有高中畢業生都必須參加該考試才能畢業。</a:t>
            </a:r>
            <a:endParaRPr lang="en-US" altLang="zh-TW" dirty="0">
              <a:latin typeface="FangSong" panose="02010609060101010101" pitchFamily="49" charset="-122"/>
              <a:ea typeface="FangSong" panose="02010609060101010101" pitchFamily="49" charset="-122"/>
            </a:endParaRPr>
          </a:p>
          <a:p>
            <a:pPr>
              <a:lnSpc>
                <a:spcPct val="150000"/>
              </a:lnSpc>
            </a:pPr>
            <a:r>
              <a:rPr lang="zh-TW" altLang="en-US" dirty="0">
                <a:latin typeface="FangSong" panose="02010609060101010101" pitchFamily="49" charset="-122"/>
                <a:ea typeface="FangSong" panose="02010609060101010101" pitchFamily="49" charset="-122"/>
              </a:rPr>
              <a:t>職業教育機構的學生可以自願參加國家考試。</a:t>
            </a:r>
            <a:endParaRPr lang="en-US" altLang="zh-TW" dirty="0">
              <a:latin typeface="FangSong" panose="02010609060101010101" pitchFamily="49" charset="-122"/>
              <a:ea typeface="FangSong" panose="02010609060101010101" pitchFamily="49" charset="-122"/>
            </a:endParaRPr>
          </a:p>
          <a:p>
            <a:pPr>
              <a:lnSpc>
                <a:spcPct val="150000"/>
              </a:lnSpc>
            </a:pPr>
            <a:r>
              <a:rPr lang="zh-TW" altLang="en-US" dirty="0"/>
              <a:t>已經接受中等教育欲接受高等教育的人，可以自願參加國家考試</a:t>
            </a:r>
            <a:endParaRPr lang="en-US" altLang="zh-TW" dirty="0">
              <a:latin typeface="FangSong" panose="02010609060101010101" pitchFamily="49" charset="-122"/>
              <a:ea typeface="FangSong" panose="02010609060101010101" pitchFamily="49" charset="-122"/>
            </a:endParaRPr>
          </a:p>
          <a:p>
            <a:pPr>
              <a:lnSpc>
                <a:spcPct val="150000"/>
              </a:lnSpc>
            </a:pPr>
            <a:r>
              <a:rPr lang="zh-TW" altLang="en-US" dirty="0">
                <a:latin typeface="FangSong" panose="02010609060101010101" pitchFamily="49" charset="-122"/>
                <a:ea typeface="FangSong" panose="02010609060101010101" pitchFamily="49" charset="-122"/>
              </a:rPr>
              <a:t>所有愛沙尼亞學校每年春季都同時舉行一次州考試。</a:t>
            </a:r>
            <a:endParaRPr lang="en-US" altLang="zh-TW" dirty="0">
              <a:latin typeface="FangSong" panose="02010609060101010101" pitchFamily="49" charset="-122"/>
              <a:ea typeface="FangSong" panose="02010609060101010101" pitchFamily="49" charset="-122"/>
            </a:endParaRPr>
          </a:p>
        </p:txBody>
      </p:sp>
    </p:spTree>
    <p:extLst>
      <p:ext uri="{BB962C8B-B14F-4D97-AF65-F5344CB8AC3E}">
        <p14:creationId xmlns:p14="http://schemas.microsoft.com/office/powerpoint/2010/main" val="2062935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87E2CD7-6E3B-3441-B850-80D7A6E99609}"/>
              </a:ext>
            </a:extLst>
          </p:cNvPr>
          <p:cNvSpPr>
            <a:spLocks noGrp="1"/>
          </p:cNvSpPr>
          <p:nvPr>
            <p:ph type="title"/>
          </p:nvPr>
        </p:nvSpPr>
        <p:spPr/>
        <p:txBody>
          <a:bodyPr/>
          <a:lstStyle/>
          <a:p>
            <a:r>
              <a:rPr kumimoji="1" lang="zh-TW" altLang="en-US" dirty="0">
                <a:latin typeface="FangSong" panose="02010609060101010101" pitchFamily="49" charset="-122"/>
                <a:ea typeface="FangSong" panose="02010609060101010101" pitchFamily="49" charset="-122"/>
              </a:rPr>
              <a:t>考試科目</a:t>
            </a:r>
          </a:p>
        </p:txBody>
      </p:sp>
      <p:sp>
        <p:nvSpPr>
          <p:cNvPr id="4" name="矩形 3">
            <a:extLst>
              <a:ext uri="{FF2B5EF4-FFF2-40B4-BE49-F238E27FC236}">
                <a16:creationId xmlns:a16="http://schemas.microsoft.com/office/drawing/2014/main" id="{D472D448-B1EA-364D-A558-B33B97665DBB}"/>
              </a:ext>
            </a:extLst>
          </p:cNvPr>
          <p:cNvSpPr/>
          <p:nvPr/>
        </p:nvSpPr>
        <p:spPr>
          <a:xfrm>
            <a:off x="7620000" y="1388785"/>
            <a:ext cx="4292600" cy="2677656"/>
          </a:xfrm>
          <a:prstGeom prst="rect">
            <a:avLst/>
          </a:prstGeom>
        </p:spPr>
        <p:txBody>
          <a:bodyPr wrap="square">
            <a:spAutoFit/>
          </a:bodyPr>
          <a:lstStyle/>
          <a:p>
            <a:r>
              <a:rPr lang="en-US" altLang="zh-TW" sz="2400" b="0" i="0" dirty="0">
                <a:solidFill>
                  <a:srgbClr val="003087"/>
                </a:solidFill>
                <a:effectLst/>
                <a:latin typeface="FangSong" panose="02010609060101010101" pitchFamily="49" charset="-122"/>
                <a:ea typeface="FangSong" panose="02010609060101010101" pitchFamily="49" charset="-122"/>
              </a:rPr>
              <a:t>2.</a:t>
            </a:r>
            <a:r>
              <a:rPr lang="zh-TW" altLang="en-US" sz="2400" b="0" i="0" dirty="0">
                <a:solidFill>
                  <a:srgbClr val="003087"/>
                </a:solidFill>
                <a:effectLst/>
                <a:latin typeface="FangSong" panose="02010609060101010101" pitchFamily="49" charset="-122"/>
                <a:ea typeface="FangSong" panose="02010609060101010101" pitchFamily="49" charset="-122"/>
              </a:rPr>
              <a:t>國家數學考試</a:t>
            </a:r>
          </a:p>
          <a:p>
            <a:pPr algn="just"/>
            <a:r>
              <a:rPr lang="zh-TW" altLang="en-US" sz="2400" b="0" i="0" dirty="0">
                <a:solidFill>
                  <a:srgbClr val="000000"/>
                </a:solidFill>
                <a:effectLst/>
                <a:latin typeface="FangSong" panose="02010609060101010101" pitchFamily="49" charset="-122"/>
                <a:ea typeface="FangSong" panose="02010609060101010101" pitchFamily="49" charset="-122"/>
              </a:rPr>
              <a:t>如果學生通過了考試並且可以在高中畢業，並且他</a:t>
            </a:r>
            <a:r>
              <a:rPr lang="en-US" altLang="zh-TW" sz="2400" b="0" i="0" dirty="0">
                <a:solidFill>
                  <a:srgbClr val="000000"/>
                </a:solidFill>
                <a:effectLst/>
                <a:latin typeface="FangSong" panose="02010609060101010101" pitchFamily="49" charset="-122"/>
                <a:ea typeface="FangSong" panose="02010609060101010101" pitchFamily="49" charset="-122"/>
              </a:rPr>
              <a:t>/</a:t>
            </a:r>
            <a:r>
              <a:rPr lang="zh-TW" altLang="en-US" sz="2400" b="0" i="0" dirty="0">
                <a:solidFill>
                  <a:srgbClr val="000000"/>
                </a:solidFill>
                <a:effectLst/>
                <a:latin typeface="FangSong" panose="02010609060101010101" pitchFamily="49" charset="-122"/>
                <a:ea typeface="FangSong" panose="02010609060101010101" pitchFamily="49" charset="-122"/>
              </a:rPr>
              <a:t>她的考試成績至少達到</a:t>
            </a:r>
            <a:r>
              <a:rPr lang="en-US" altLang="zh-TW" sz="2400" b="0" i="0" dirty="0">
                <a:solidFill>
                  <a:srgbClr val="000000"/>
                </a:solidFill>
                <a:effectLst/>
                <a:latin typeface="FangSong" panose="02010609060101010101" pitchFamily="49" charset="-122"/>
                <a:ea typeface="FangSong" panose="02010609060101010101" pitchFamily="49" charset="-122"/>
              </a:rPr>
              <a:t>1</a:t>
            </a:r>
            <a:r>
              <a:rPr lang="zh-TW" altLang="en-US" sz="2400" b="0" i="0" dirty="0">
                <a:solidFill>
                  <a:srgbClr val="000000"/>
                </a:solidFill>
                <a:effectLst/>
                <a:latin typeface="FangSong" panose="02010609060101010101" pitchFamily="49" charset="-122"/>
                <a:ea typeface="FangSong" panose="02010609060101010101" pitchFamily="49" charset="-122"/>
              </a:rPr>
              <a:t>分，那是最低的肯定成績。學生可以選擇進行一門狹窄的數學 考試或一門廣泛的數學考試。</a:t>
            </a:r>
          </a:p>
        </p:txBody>
      </p:sp>
      <p:sp>
        <p:nvSpPr>
          <p:cNvPr id="5" name="矩形 4">
            <a:extLst>
              <a:ext uri="{FF2B5EF4-FFF2-40B4-BE49-F238E27FC236}">
                <a16:creationId xmlns:a16="http://schemas.microsoft.com/office/drawing/2014/main" id="{EC7B630D-587A-6A4C-B58B-D677ED554E39}"/>
              </a:ext>
            </a:extLst>
          </p:cNvPr>
          <p:cNvSpPr/>
          <p:nvPr/>
        </p:nvSpPr>
        <p:spPr>
          <a:xfrm>
            <a:off x="673100" y="4197816"/>
            <a:ext cx="11074400" cy="1938992"/>
          </a:xfrm>
          <a:prstGeom prst="rect">
            <a:avLst/>
          </a:prstGeom>
        </p:spPr>
        <p:txBody>
          <a:bodyPr wrap="square">
            <a:spAutoFit/>
          </a:bodyPr>
          <a:lstStyle/>
          <a:p>
            <a:r>
              <a:rPr lang="en-US" altLang="zh-TW" sz="2400" b="0" i="0" dirty="0">
                <a:solidFill>
                  <a:srgbClr val="003087"/>
                </a:solidFill>
                <a:effectLst/>
                <a:latin typeface="FangSong" panose="02010609060101010101" pitchFamily="49" charset="-122"/>
                <a:ea typeface="FangSong" panose="02010609060101010101" pitchFamily="49" charset="-122"/>
              </a:rPr>
              <a:t>3.</a:t>
            </a:r>
            <a:r>
              <a:rPr lang="zh-TW" altLang="en-US" sz="2400" b="0" i="0" dirty="0">
                <a:solidFill>
                  <a:srgbClr val="003087"/>
                </a:solidFill>
                <a:effectLst/>
                <a:latin typeface="FangSong" panose="02010609060101010101" pitchFamily="49" charset="-122"/>
                <a:ea typeface="FangSong" panose="02010609060101010101" pitchFamily="49" charset="-122"/>
              </a:rPr>
              <a:t>外語國家考試 </a:t>
            </a:r>
          </a:p>
          <a:p>
            <a:pPr algn="just"/>
            <a:r>
              <a:rPr lang="zh-TW" altLang="en-US" sz="2400" b="0" i="0" dirty="0">
                <a:solidFill>
                  <a:srgbClr val="000000"/>
                </a:solidFill>
                <a:effectLst/>
                <a:latin typeface="FangSong" panose="02010609060101010101" pitchFamily="49" charset="-122"/>
                <a:ea typeface="FangSong" panose="02010609060101010101" pitchFamily="49" charset="-122"/>
              </a:rPr>
              <a:t>要從高中畢業，必須參加一門外語考試。學生有三個選擇。通過了英語狀態考試，該考試可以評估</a:t>
            </a:r>
            <a:r>
              <a:rPr lang="et-EE" altLang="zh-TW" sz="2400" b="0" i="0" dirty="0">
                <a:solidFill>
                  <a:srgbClr val="000000"/>
                </a:solidFill>
                <a:effectLst/>
                <a:latin typeface="FangSong" panose="02010609060101010101" pitchFamily="49" charset="-122"/>
                <a:ea typeface="FangSong" panose="02010609060101010101" pitchFamily="49" charset="-122"/>
              </a:rPr>
              <a:t>B1</a:t>
            </a:r>
            <a:r>
              <a:rPr lang="zh-TW" altLang="en-US" sz="2400" b="0" i="0" dirty="0">
                <a:solidFill>
                  <a:srgbClr val="000000"/>
                </a:solidFill>
                <a:effectLst/>
                <a:latin typeface="FangSong" panose="02010609060101010101" pitchFamily="49" charset="-122"/>
                <a:ea typeface="FangSong" panose="02010609060101010101" pitchFamily="49" charset="-122"/>
              </a:rPr>
              <a:t>和</a:t>
            </a:r>
            <a:r>
              <a:rPr lang="et-EE" altLang="zh-TW" sz="2400" b="0" i="0" dirty="0">
                <a:solidFill>
                  <a:srgbClr val="000000"/>
                </a:solidFill>
                <a:effectLst/>
                <a:latin typeface="FangSong" panose="02010609060101010101" pitchFamily="49" charset="-122"/>
                <a:ea typeface="FangSong" panose="02010609060101010101" pitchFamily="49" charset="-122"/>
              </a:rPr>
              <a:t>B2</a:t>
            </a:r>
            <a:r>
              <a:rPr lang="zh-TW" altLang="en-US" sz="2400" b="0" i="0" dirty="0">
                <a:solidFill>
                  <a:srgbClr val="000000"/>
                </a:solidFill>
                <a:effectLst/>
                <a:latin typeface="FangSong" panose="02010609060101010101" pitchFamily="49" charset="-122"/>
                <a:ea typeface="FangSong" panose="02010609060101010101" pitchFamily="49" charset="-122"/>
              </a:rPr>
              <a:t>級別的語言水平。</a:t>
            </a:r>
            <a:endParaRPr lang="en-US" altLang="zh-TW" sz="2400" b="0" i="0" dirty="0">
              <a:solidFill>
                <a:srgbClr val="000000"/>
              </a:solidFill>
              <a:effectLst/>
              <a:latin typeface="FangSong" panose="02010609060101010101" pitchFamily="49" charset="-122"/>
              <a:ea typeface="FangSong" panose="02010609060101010101" pitchFamily="49" charset="-122"/>
            </a:endParaRPr>
          </a:p>
          <a:p>
            <a:pPr algn="just"/>
            <a:r>
              <a:rPr lang="zh-TW" altLang="en-US" sz="2400" dirty="0">
                <a:latin typeface="FangSong" panose="02010609060101010101" pitchFamily="49" charset="-122"/>
                <a:ea typeface="FangSong" panose="02010609060101010101" pitchFamily="49" charset="-122"/>
              </a:rPr>
              <a:t>也可以，提交以前自費通過的考試證書，而不是通過考試。州考試可以由我們認可的至少</a:t>
            </a:r>
            <a:r>
              <a:rPr lang="et-EE" altLang="zh-TW" sz="2400" dirty="0">
                <a:latin typeface="FangSong" panose="02010609060101010101" pitchFamily="49" charset="-122"/>
                <a:ea typeface="FangSong" panose="02010609060101010101" pitchFamily="49" charset="-122"/>
              </a:rPr>
              <a:t>B1</a:t>
            </a:r>
            <a:r>
              <a:rPr lang="zh-TW" altLang="en-US" sz="2400" dirty="0">
                <a:latin typeface="FangSong" panose="02010609060101010101" pitchFamily="49" charset="-122"/>
                <a:ea typeface="FangSong" panose="02010609060101010101" pitchFamily="49" charset="-122"/>
              </a:rPr>
              <a:t>級的國際英語、法語、德語或俄語能力測試的證書</a:t>
            </a:r>
            <a:r>
              <a:rPr lang="en-US" altLang="zh-TW" sz="2400" dirty="0">
                <a:latin typeface="FangSong" panose="02010609060101010101" pitchFamily="49" charset="-122"/>
                <a:ea typeface="FangSong" panose="02010609060101010101" pitchFamily="49" charset="-122"/>
              </a:rPr>
              <a:t>/</a:t>
            </a:r>
            <a:r>
              <a:rPr lang="zh-TW" altLang="en-US" sz="2400" dirty="0">
                <a:latin typeface="FangSong" panose="02010609060101010101" pitchFamily="49" charset="-122"/>
                <a:ea typeface="FangSong" panose="02010609060101010101" pitchFamily="49" charset="-122"/>
              </a:rPr>
              <a:t>文憑代替。 </a:t>
            </a:r>
            <a:endParaRPr lang="zh-TW" altLang="en-US" sz="2400" b="0" i="0" dirty="0">
              <a:solidFill>
                <a:srgbClr val="000000"/>
              </a:solidFill>
              <a:effectLst/>
              <a:latin typeface="FangSong" panose="02010609060101010101" pitchFamily="49" charset="-122"/>
              <a:ea typeface="FangSong" panose="02010609060101010101" pitchFamily="49" charset="-122"/>
            </a:endParaRPr>
          </a:p>
        </p:txBody>
      </p:sp>
      <p:sp>
        <p:nvSpPr>
          <p:cNvPr id="8" name="矩形 7">
            <a:extLst>
              <a:ext uri="{FF2B5EF4-FFF2-40B4-BE49-F238E27FC236}">
                <a16:creationId xmlns:a16="http://schemas.microsoft.com/office/drawing/2014/main" id="{F5B0CBCF-02D2-0246-999B-DEB17BE99895}"/>
              </a:ext>
            </a:extLst>
          </p:cNvPr>
          <p:cNvSpPr/>
          <p:nvPr/>
        </p:nvSpPr>
        <p:spPr>
          <a:xfrm>
            <a:off x="419100" y="1690688"/>
            <a:ext cx="7061200" cy="1938992"/>
          </a:xfrm>
          <a:prstGeom prst="rect">
            <a:avLst/>
          </a:prstGeom>
        </p:spPr>
        <p:txBody>
          <a:bodyPr wrap="square">
            <a:spAutoFit/>
          </a:bodyPr>
          <a:lstStyle/>
          <a:p>
            <a:r>
              <a:rPr lang="en-US" altLang="zh-TW" sz="2400" b="0" i="0" dirty="0">
                <a:solidFill>
                  <a:srgbClr val="003087"/>
                </a:solidFill>
                <a:effectLst/>
                <a:latin typeface="FangSong" panose="02010609060101010101" pitchFamily="49" charset="-122"/>
                <a:ea typeface="FangSong" panose="02010609060101010101" pitchFamily="49" charset="-122"/>
              </a:rPr>
              <a:t>1.</a:t>
            </a:r>
            <a:r>
              <a:rPr lang="zh-TW" altLang="en-US" sz="2400" b="0" i="0" dirty="0">
                <a:solidFill>
                  <a:srgbClr val="003087"/>
                </a:solidFill>
                <a:effectLst/>
                <a:latin typeface="FangSong" panose="02010609060101010101" pitchFamily="49" charset="-122"/>
                <a:ea typeface="FangSong" panose="02010609060101010101" pitchFamily="49" charset="-122"/>
              </a:rPr>
              <a:t>愛沙尼亞語或愛沙尼亞語作為第二語言國家考試</a:t>
            </a:r>
          </a:p>
          <a:p>
            <a:pPr algn="just"/>
            <a:r>
              <a:rPr lang="zh-TW" altLang="en-US" sz="2400" b="0" i="0" dirty="0">
                <a:solidFill>
                  <a:srgbClr val="000000"/>
                </a:solidFill>
                <a:effectLst/>
                <a:latin typeface="FangSong" panose="02010609060101010101" pitchFamily="49" charset="-122"/>
                <a:ea typeface="FangSong" panose="02010609060101010101" pitchFamily="49" charset="-122"/>
              </a:rPr>
              <a:t>所有高中畢業生都必須以愛沙尼亞語或愛沙尼亞語作為第二語言參加考試。學生已通過愛沙尼亞語或愛沙尼亞語作為第二語言的考試，並且如果他在考試中至少獲得了</a:t>
            </a:r>
            <a:r>
              <a:rPr lang="en-US" altLang="zh-TW" sz="2400" b="0" i="0" dirty="0">
                <a:solidFill>
                  <a:srgbClr val="000000"/>
                </a:solidFill>
                <a:effectLst/>
                <a:latin typeface="FangSong" panose="02010609060101010101" pitchFamily="49" charset="-122"/>
                <a:ea typeface="FangSong" panose="02010609060101010101" pitchFamily="49" charset="-122"/>
              </a:rPr>
              <a:t>1</a:t>
            </a:r>
            <a:r>
              <a:rPr lang="zh-TW" altLang="en-US" sz="2400" b="0" i="0" dirty="0">
                <a:solidFill>
                  <a:srgbClr val="000000"/>
                </a:solidFill>
                <a:effectLst/>
                <a:latin typeface="FangSong" panose="02010609060101010101" pitchFamily="49" charset="-122"/>
                <a:ea typeface="FangSong" panose="02010609060101010101" pitchFamily="49" charset="-122"/>
              </a:rPr>
              <a:t>分，則可以從高中畢業。</a:t>
            </a:r>
          </a:p>
        </p:txBody>
      </p:sp>
    </p:spTree>
    <p:extLst>
      <p:ext uri="{BB962C8B-B14F-4D97-AF65-F5344CB8AC3E}">
        <p14:creationId xmlns:p14="http://schemas.microsoft.com/office/powerpoint/2010/main" val="2691279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BD66730-2ABC-5F44-8F3C-8ECD6D122435}"/>
              </a:ext>
            </a:extLst>
          </p:cNvPr>
          <p:cNvSpPr>
            <a:spLocks noGrp="1"/>
          </p:cNvSpPr>
          <p:nvPr>
            <p:ph type="title"/>
          </p:nvPr>
        </p:nvSpPr>
        <p:spPr>
          <a:xfrm>
            <a:off x="664946" y="1694046"/>
            <a:ext cx="10515600" cy="3202807"/>
          </a:xfrm>
        </p:spPr>
        <p:txBody>
          <a:bodyPr>
            <a:normAutofit/>
          </a:bodyPr>
          <a:lstStyle/>
          <a:p>
            <a:pPr>
              <a:lnSpc>
                <a:spcPct val="150000"/>
              </a:lnSpc>
            </a:pPr>
            <a:r>
              <a:rPr lang="zh-TW" altLang="en-US" dirty="0">
                <a:latin typeface="+mj-lt"/>
              </a:rPr>
              <a:t>報告完畢，謝謝大家。</a:t>
            </a:r>
            <a:endParaRPr kumimoji="1" lang="zh-TW" altLang="en-US" sz="4000" dirty="0"/>
          </a:p>
        </p:txBody>
      </p:sp>
    </p:spTree>
    <p:extLst>
      <p:ext uri="{BB962C8B-B14F-4D97-AF65-F5344CB8AC3E}">
        <p14:creationId xmlns:p14="http://schemas.microsoft.com/office/powerpoint/2010/main" val="3523014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723F1CD-1939-7645-BD14-24C23AC0BF01}"/>
              </a:ext>
            </a:extLst>
          </p:cNvPr>
          <p:cNvSpPr>
            <a:spLocks noGrp="1"/>
          </p:cNvSpPr>
          <p:nvPr>
            <p:ph type="title"/>
          </p:nvPr>
        </p:nvSpPr>
        <p:spPr/>
        <p:txBody>
          <a:bodyPr/>
          <a:lstStyle/>
          <a:p>
            <a:endParaRPr kumimoji="1" lang="zh-TW" altLang="en-US" dirty="0">
              <a:latin typeface="FangSong" panose="02010609060101010101" pitchFamily="49" charset="-122"/>
              <a:ea typeface="FangSong" panose="02010609060101010101" pitchFamily="49" charset="-122"/>
            </a:endParaRPr>
          </a:p>
        </p:txBody>
      </p:sp>
      <p:sp>
        <p:nvSpPr>
          <p:cNvPr id="3" name="內容版面配置區 2">
            <a:extLst>
              <a:ext uri="{FF2B5EF4-FFF2-40B4-BE49-F238E27FC236}">
                <a16:creationId xmlns:a16="http://schemas.microsoft.com/office/drawing/2014/main" id="{1659875A-5C3D-BA49-AFEF-1A218563ABD8}"/>
              </a:ext>
            </a:extLst>
          </p:cNvPr>
          <p:cNvSpPr>
            <a:spLocks noGrp="1"/>
          </p:cNvSpPr>
          <p:nvPr>
            <p:ph idx="1"/>
          </p:nvPr>
        </p:nvSpPr>
        <p:spPr/>
        <p:txBody>
          <a:bodyPr/>
          <a:lstStyle/>
          <a:p>
            <a:endParaRPr kumimoji="1" lang="zh-TW" altLang="en-US"/>
          </a:p>
        </p:txBody>
      </p:sp>
      <p:pic>
        <p:nvPicPr>
          <p:cNvPr id="1026" name="Picture 2">
            <a:extLst>
              <a:ext uri="{FF2B5EF4-FFF2-40B4-BE49-F238E27FC236}">
                <a16:creationId xmlns:a16="http://schemas.microsoft.com/office/drawing/2014/main" id="{FE16D8EA-6463-1D4F-BCE2-6AF5ABDFBE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81037"/>
            <a:ext cx="12219627" cy="4883048"/>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a:extLst>
              <a:ext uri="{FF2B5EF4-FFF2-40B4-BE49-F238E27FC236}">
                <a16:creationId xmlns:a16="http://schemas.microsoft.com/office/drawing/2014/main" id="{91204A12-8777-CD4D-8658-0833B947D14E}"/>
              </a:ext>
            </a:extLst>
          </p:cNvPr>
          <p:cNvSpPr/>
          <p:nvPr/>
        </p:nvSpPr>
        <p:spPr>
          <a:xfrm>
            <a:off x="60625" y="5699022"/>
            <a:ext cx="3251659" cy="369332"/>
          </a:xfrm>
          <a:prstGeom prst="rect">
            <a:avLst/>
          </a:prstGeom>
        </p:spPr>
        <p:txBody>
          <a:bodyPr wrap="none">
            <a:spAutoFit/>
          </a:bodyPr>
          <a:lstStyle/>
          <a:p>
            <a:r>
              <a:rPr lang="zh-TW" altLang="en-US" b="0" i="1" dirty="0">
                <a:solidFill>
                  <a:srgbClr val="5D5D5D"/>
                </a:solidFill>
                <a:effectLst/>
                <a:latin typeface="Verdana" panose="020B0604030504040204" pitchFamily="34" charset="0"/>
              </a:rPr>
              <a:t>料來源：</a:t>
            </a:r>
            <a:r>
              <a:rPr lang="zh-TW" altLang="en-US" b="0" i="0" dirty="0">
                <a:solidFill>
                  <a:srgbClr val="5D5D5D"/>
                </a:solidFill>
                <a:effectLst/>
                <a:latin typeface="Verdana" panose="020B0604030504040204" pitchFamily="34" charset="0"/>
              </a:rPr>
              <a:t> </a:t>
            </a:r>
            <a:r>
              <a:rPr lang="et-EE" altLang="zh-TW" b="0" i="0" dirty="0" err="1">
                <a:solidFill>
                  <a:srgbClr val="5D5D5D"/>
                </a:solidFill>
                <a:effectLst/>
                <a:latin typeface="Verdana" panose="020B0604030504040204" pitchFamily="34" charset="0"/>
              </a:rPr>
              <a:t>Eurydice</a:t>
            </a:r>
            <a:r>
              <a:rPr lang="et-EE" altLang="zh-TW" b="0" i="0" dirty="0">
                <a:solidFill>
                  <a:srgbClr val="5D5D5D"/>
                </a:solidFill>
                <a:effectLst/>
                <a:latin typeface="Verdana" panose="020B0604030504040204" pitchFamily="34" charset="0"/>
              </a:rPr>
              <a:t> 2020/21</a:t>
            </a:r>
            <a:endParaRPr lang="zh-TW" altLang="en-US" dirty="0"/>
          </a:p>
        </p:txBody>
      </p:sp>
    </p:spTree>
    <p:extLst>
      <p:ext uri="{BB962C8B-B14F-4D97-AF65-F5344CB8AC3E}">
        <p14:creationId xmlns:p14="http://schemas.microsoft.com/office/powerpoint/2010/main" val="1905582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E16D8EA-6463-1D4F-BCE2-6AF5ABDFBE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81037"/>
            <a:ext cx="12219627" cy="4883048"/>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a:extLst>
              <a:ext uri="{FF2B5EF4-FFF2-40B4-BE49-F238E27FC236}">
                <a16:creationId xmlns:a16="http://schemas.microsoft.com/office/drawing/2014/main" id="{91204A12-8777-CD4D-8658-0833B947D14E}"/>
              </a:ext>
            </a:extLst>
          </p:cNvPr>
          <p:cNvSpPr/>
          <p:nvPr/>
        </p:nvSpPr>
        <p:spPr>
          <a:xfrm>
            <a:off x="60625" y="5699022"/>
            <a:ext cx="3251659" cy="369332"/>
          </a:xfrm>
          <a:prstGeom prst="rect">
            <a:avLst/>
          </a:prstGeom>
        </p:spPr>
        <p:txBody>
          <a:bodyPr wrap="none">
            <a:spAutoFit/>
          </a:bodyPr>
          <a:lstStyle/>
          <a:p>
            <a:r>
              <a:rPr lang="zh-TW" altLang="en-US" b="0" i="1" dirty="0">
                <a:solidFill>
                  <a:srgbClr val="5D5D5D"/>
                </a:solidFill>
                <a:effectLst/>
                <a:latin typeface="Verdana" panose="020B0604030504040204" pitchFamily="34" charset="0"/>
              </a:rPr>
              <a:t>料來源：</a:t>
            </a:r>
            <a:r>
              <a:rPr lang="zh-TW" altLang="en-US" b="0" i="0" dirty="0">
                <a:solidFill>
                  <a:srgbClr val="5D5D5D"/>
                </a:solidFill>
                <a:effectLst/>
                <a:latin typeface="Verdana" panose="020B0604030504040204" pitchFamily="34" charset="0"/>
              </a:rPr>
              <a:t> </a:t>
            </a:r>
            <a:r>
              <a:rPr lang="et-EE" altLang="zh-TW" b="0" i="0" dirty="0" err="1">
                <a:solidFill>
                  <a:srgbClr val="5D5D5D"/>
                </a:solidFill>
                <a:effectLst/>
                <a:latin typeface="Verdana" panose="020B0604030504040204" pitchFamily="34" charset="0"/>
              </a:rPr>
              <a:t>Eurydice</a:t>
            </a:r>
            <a:r>
              <a:rPr lang="et-EE" altLang="zh-TW" b="0" i="0" dirty="0">
                <a:solidFill>
                  <a:srgbClr val="5D5D5D"/>
                </a:solidFill>
                <a:effectLst/>
                <a:latin typeface="Verdana" panose="020B0604030504040204" pitchFamily="34" charset="0"/>
              </a:rPr>
              <a:t> 2020/21</a:t>
            </a:r>
            <a:endParaRPr lang="zh-TW" altLang="en-US" dirty="0"/>
          </a:p>
        </p:txBody>
      </p:sp>
      <p:cxnSp>
        <p:nvCxnSpPr>
          <p:cNvPr id="8" name="直線箭頭接點 7">
            <a:extLst>
              <a:ext uri="{FF2B5EF4-FFF2-40B4-BE49-F238E27FC236}">
                <a16:creationId xmlns:a16="http://schemas.microsoft.com/office/drawing/2014/main" id="{B99DE506-0F84-8245-B00A-4BC5D63F5ED3}"/>
              </a:ext>
            </a:extLst>
          </p:cNvPr>
          <p:cNvCxnSpPr/>
          <p:nvPr/>
        </p:nvCxnSpPr>
        <p:spPr>
          <a:xfrm flipV="1">
            <a:off x="1771313" y="643231"/>
            <a:ext cx="1130157" cy="102678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文字方塊 8">
            <a:extLst>
              <a:ext uri="{FF2B5EF4-FFF2-40B4-BE49-F238E27FC236}">
                <a16:creationId xmlns:a16="http://schemas.microsoft.com/office/drawing/2014/main" id="{61BF1367-E0B4-0441-8979-5FF54F53EF63}"/>
              </a:ext>
            </a:extLst>
          </p:cNvPr>
          <p:cNvSpPr txBox="1"/>
          <p:nvPr/>
        </p:nvSpPr>
        <p:spPr>
          <a:xfrm>
            <a:off x="3080147" y="80872"/>
            <a:ext cx="6589369" cy="1200329"/>
          </a:xfrm>
          <a:prstGeom prst="rect">
            <a:avLst/>
          </a:prstGeom>
          <a:noFill/>
        </p:spPr>
        <p:txBody>
          <a:bodyPr wrap="square" rtlCol="0">
            <a:spAutoFit/>
          </a:bodyPr>
          <a:lstStyle/>
          <a:p>
            <a:r>
              <a:rPr lang="et-EE" altLang="zh-TW" dirty="0" err="1"/>
              <a:t>Pre-school</a:t>
            </a:r>
            <a:r>
              <a:rPr lang="et-EE" altLang="zh-TW" dirty="0"/>
              <a:t> </a:t>
            </a:r>
            <a:r>
              <a:rPr lang="et-EE" altLang="zh-TW" dirty="0" err="1"/>
              <a:t>education</a:t>
            </a:r>
            <a:r>
              <a:rPr lang="et-EE" altLang="zh-TW" dirty="0"/>
              <a:t> </a:t>
            </a:r>
            <a:r>
              <a:rPr lang="et-EE" altLang="zh-TW" dirty="0" err="1"/>
              <a:t>is</a:t>
            </a:r>
            <a:r>
              <a:rPr lang="et-EE" altLang="zh-TW" dirty="0"/>
              <a:t> </a:t>
            </a:r>
            <a:r>
              <a:rPr lang="et-EE" altLang="zh-TW" dirty="0" err="1"/>
              <a:t>not</a:t>
            </a:r>
            <a:r>
              <a:rPr lang="et-EE" altLang="zh-TW" dirty="0"/>
              <a:t> </a:t>
            </a:r>
            <a:r>
              <a:rPr lang="et-EE" altLang="zh-TW" dirty="0" err="1"/>
              <a:t>compulsory</a:t>
            </a:r>
            <a:r>
              <a:rPr lang="et-EE" altLang="zh-TW" dirty="0"/>
              <a:t> </a:t>
            </a:r>
            <a:r>
              <a:rPr lang="et-EE" altLang="zh-TW" dirty="0" err="1"/>
              <a:t>but</a:t>
            </a:r>
            <a:r>
              <a:rPr lang="et-EE" altLang="zh-TW" dirty="0"/>
              <a:t> </a:t>
            </a:r>
            <a:r>
              <a:rPr lang="et-EE" altLang="zh-TW" dirty="0" err="1"/>
              <a:t>local</a:t>
            </a:r>
            <a:r>
              <a:rPr lang="et-EE" altLang="zh-TW" dirty="0"/>
              <a:t> </a:t>
            </a:r>
            <a:r>
              <a:rPr lang="et-EE" altLang="zh-TW" dirty="0" err="1"/>
              <a:t>governments</a:t>
            </a:r>
            <a:r>
              <a:rPr lang="et-EE" altLang="zh-TW" dirty="0"/>
              <a:t> must </a:t>
            </a:r>
            <a:r>
              <a:rPr lang="et-EE" altLang="zh-TW" dirty="0" err="1"/>
              <a:t>provide</a:t>
            </a:r>
            <a:r>
              <a:rPr lang="et-EE" altLang="zh-TW" dirty="0"/>
              <a:t> all </a:t>
            </a:r>
            <a:r>
              <a:rPr lang="et-EE" altLang="zh-TW" dirty="0" err="1"/>
              <a:t>their</a:t>
            </a:r>
            <a:r>
              <a:rPr lang="et-EE" altLang="zh-TW" dirty="0"/>
              <a:t> resident </a:t>
            </a:r>
            <a:r>
              <a:rPr lang="et-EE" altLang="zh-TW" dirty="0" err="1"/>
              <a:t>children</a:t>
            </a:r>
            <a:r>
              <a:rPr lang="et-EE" altLang="zh-TW" dirty="0"/>
              <a:t> </a:t>
            </a:r>
            <a:r>
              <a:rPr lang="et-EE" altLang="zh-TW" dirty="0" err="1"/>
              <a:t>between</a:t>
            </a:r>
            <a:r>
              <a:rPr lang="et-EE" altLang="zh-TW" dirty="0"/>
              <a:t> 1 and 7 </a:t>
            </a:r>
            <a:r>
              <a:rPr lang="et-EE" altLang="zh-TW" dirty="0" err="1"/>
              <a:t>years</a:t>
            </a:r>
            <a:r>
              <a:rPr lang="et-EE" altLang="zh-TW" dirty="0"/>
              <a:t> of </a:t>
            </a:r>
            <a:r>
              <a:rPr lang="et-EE" altLang="zh-TW" dirty="0" err="1"/>
              <a:t>age</a:t>
            </a:r>
            <a:r>
              <a:rPr lang="et-EE" altLang="zh-TW" dirty="0"/>
              <a:t> </a:t>
            </a:r>
            <a:r>
              <a:rPr lang="et-EE" altLang="zh-TW" dirty="0" err="1"/>
              <a:t>the</a:t>
            </a:r>
            <a:r>
              <a:rPr lang="et-EE" altLang="zh-TW" dirty="0"/>
              <a:t> </a:t>
            </a:r>
            <a:r>
              <a:rPr lang="et-EE" altLang="zh-TW" dirty="0" err="1"/>
              <a:t>opportunity</a:t>
            </a:r>
            <a:r>
              <a:rPr lang="et-EE" altLang="zh-TW" dirty="0"/>
              <a:t> </a:t>
            </a:r>
            <a:r>
              <a:rPr lang="et-EE" altLang="zh-TW" dirty="0" err="1"/>
              <a:t>to</a:t>
            </a:r>
            <a:r>
              <a:rPr lang="et-EE" altLang="zh-TW" dirty="0"/>
              <a:t> </a:t>
            </a:r>
            <a:r>
              <a:rPr lang="et-EE" altLang="zh-TW" dirty="0" err="1"/>
              <a:t>attend</a:t>
            </a:r>
            <a:r>
              <a:rPr lang="et-EE" altLang="zh-TW" dirty="0"/>
              <a:t> </a:t>
            </a:r>
            <a:r>
              <a:rPr lang="et-EE" altLang="zh-TW" dirty="0" err="1"/>
              <a:t>child</a:t>
            </a:r>
            <a:r>
              <a:rPr lang="et-EE" altLang="zh-TW" dirty="0"/>
              <a:t> </a:t>
            </a:r>
            <a:r>
              <a:rPr lang="et-EE" altLang="zh-TW" dirty="0" err="1"/>
              <a:t>care</a:t>
            </a:r>
            <a:r>
              <a:rPr lang="et-EE" altLang="zh-TW" dirty="0"/>
              <a:t> </a:t>
            </a:r>
            <a:r>
              <a:rPr lang="et-EE" altLang="zh-TW" dirty="0" err="1"/>
              <a:t>institutions</a:t>
            </a:r>
            <a:r>
              <a:rPr lang="et-EE" altLang="zh-TW" dirty="0"/>
              <a:t> in </a:t>
            </a:r>
            <a:r>
              <a:rPr lang="et-EE" altLang="zh-TW" dirty="0" err="1"/>
              <a:t>their</a:t>
            </a:r>
            <a:r>
              <a:rPr lang="et-EE" altLang="zh-TW" dirty="0"/>
              <a:t> </a:t>
            </a:r>
            <a:r>
              <a:rPr lang="et-EE" altLang="zh-TW" dirty="0" err="1"/>
              <a:t>catchment</a:t>
            </a:r>
            <a:r>
              <a:rPr lang="et-EE" altLang="zh-TW" dirty="0"/>
              <a:t> </a:t>
            </a:r>
            <a:r>
              <a:rPr lang="et-EE" altLang="zh-TW" dirty="0" err="1"/>
              <a:t>areas</a:t>
            </a:r>
            <a:r>
              <a:rPr lang="et-EE" altLang="zh-TW" dirty="0"/>
              <a:t> </a:t>
            </a:r>
            <a:r>
              <a:rPr lang="et-EE" altLang="zh-TW" dirty="0" err="1"/>
              <a:t>if</a:t>
            </a:r>
            <a:r>
              <a:rPr lang="et-EE" altLang="zh-TW" dirty="0"/>
              <a:t> </a:t>
            </a:r>
            <a:r>
              <a:rPr lang="et-EE" altLang="zh-TW" dirty="0" err="1"/>
              <a:t>this</a:t>
            </a:r>
            <a:r>
              <a:rPr lang="et-EE" altLang="zh-TW" dirty="0"/>
              <a:t> </a:t>
            </a:r>
            <a:r>
              <a:rPr lang="et-EE" altLang="zh-TW" dirty="0" err="1"/>
              <a:t>is</a:t>
            </a:r>
            <a:r>
              <a:rPr lang="et-EE" altLang="zh-TW" dirty="0"/>
              <a:t> </a:t>
            </a:r>
            <a:r>
              <a:rPr lang="et-EE" altLang="zh-TW" dirty="0" err="1"/>
              <a:t>requested</a:t>
            </a:r>
            <a:r>
              <a:rPr lang="et-EE" altLang="zh-TW" dirty="0"/>
              <a:t> </a:t>
            </a:r>
            <a:r>
              <a:rPr lang="et-EE" altLang="zh-TW" dirty="0" err="1"/>
              <a:t>by</a:t>
            </a:r>
            <a:r>
              <a:rPr lang="et-EE" altLang="zh-TW" dirty="0"/>
              <a:t> </a:t>
            </a:r>
            <a:r>
              <a:rPr lang="et-EE" altLang="zh-TW" dirty="0" err="1"/>
              <a:t>their</a:t>
            </a:r>
            <a:r>
              <a:rPr lang="et-EE" altLang="zh-TW" dirty="0"/>
              <a:t> </a:t>
            </a:r>
            <a:r>
              <a:rPr lang="et-EE" altLang="zh-TW" dirty="0" err="1"/>
              <a:t>parents</a:t>
            </a:r>
            <a:r>
              <a:rPr lang="et-EE" altLang="zh-TW" dirty="0"/>
              <a:t>.</a:t>
            </a:r>
            <a:endParaRPr kumimoji="1" lang="zh-TW" altLang="en-US" dirty="0"/>
          </a:p>
        </p:txBody>
      </p:sp>
    </p:spTree>
    <p:extLst>
      <p:ext uri="{BB962C8B-B14F-4D97-AF65-F5344CB8AC3E}">
        <p14:creationId xmlns:p14="http://schemas.microsoft.com/office/powerpoint/2010/main" val="2432213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E16D8EA-6463-1D4F-BCE2-6AF5ABDFBE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81037"/>
            <a:ext cx="12219627" cy="4883048"/>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a:extLst>
              <a:ext uri="{FF2B5EF4-FFF2-40B4-BE49-F238E27FC236}">
                <a16:creationId xmlns:a16="http://schemas.microsoft.com/office/drawing/2014/main" id="{91204A12-8777-CD4D-8658-0833B947D14E}"/>
              </a:ext>
            </a:extLst>
          </p:cNvPr>
          <p:cNvSpPr/>
          <p:nvPr/>
        </p:nvSpPr>
        <p:spPr>
          <a:xfrm>
            <a:off x="60625" y="5699022"/>
            <a:ext cx="3251659" cy="369332"/>
          </a:xfrm>
          <a:prstGeom prst="rect">
            <a:avLst/>
          </a:prstGeom>
        </p:spPr>
        <p:txBody>
          <a:bodyPr wrap="none">
            <a:spAutoFit/>
          </a:bodyPr>
          <a:lstStyle/>
          <a:p>
            <a:r>
              <a:rPr lang="zh-TW" altLang="en-US" b="0" i="1" dirty="0">
                <a:solidFill>
                  <a:srgbClr val="5D5D5D"/>
                </a:solidFill>
                <a:effectLst/>
                <a:latin typeface="Verdana" panose="020B0604030504040204" pitchFamily="34" charset="0"/>
              </a:rPr>
              <a:t>料來源：</a:t>
            </a:r>
            <a:r>
              <a:rPr lang="zh-TW" altLang="en-US" b="0" i="0" dirty="0">
                <a:solidFill>
                  <a:srgbClr val="5D5D5D"/>
                </a:solidFill>
                <a:effectLst/>
                <a:latin typeface="Verdana" panose="020B0604030504040204" pitchFamily="34" charset="0"/>
              </a:rPr>
              <a:t> </a:t>
            </a:r>
            <a:r>
              <a:rPr lang="et-EE" altLang="zh-TW" b="0" i="0" dirty="0" err="1">
                <a:solidFill>
                  <a:srgbClr val="5D5D5D"/>
                </a:solidFill>
                <a:effectLst/>
                <a:latin typeface="Verdana" panose="020B0604030504040204" pitchFamily="34" charset="0"/>
              </a:rPr>
              <a:t>Eurydice</a:t>
            </a:r>
            <a:r>
              <a:rPr lang="et-EE" altLang="zh-TW" b="0" i="0" dirty="0">
                <a:solidFill>
                  <a:srgbClr val="5D5D5D"/>
                </a:solidFill>
                <a:effectLst/>
                <a:latin typeface="Verdana" panose="020B0604030504040204" pitchFamily="34" charset="0"/>
              </a:rPr>
              <a:t> 2020/21</a:t>
            </a:r>
            <a:endParaRPr lang="zh-TW" altLang="en-US" dirty="0"/>
          </a:p>
        </p:txBody>
      </p:sp>
      <p:sp>
        <p:nvSpPr>
          <p:cNvPr id="6" name="矩形 5">
            <a:extLst>
              <a:ext uri="{FF2B5EF4-FFF2-40B4-BE49-F238E27FC236}">
                <a16:creationId xmlns:a16="http://schemas.microsoft.com/office/drawing/2014/main" id="{214A3BD7-E627-9849-A752-BB8F5DC3B616}"/>
              </a:ext>
            </a:extLst>
          </p:cNvPr>
          <p:cNvSpPr/>
          <p:nvPr/>
        </p:nvSpPr>
        <p:spPr>
          <a:xfrm>
            <a:off x="2950970" y="2508191"/>
            <a:ext cx="3323706" cy="738664"/>
          </a:xfrm>
          <a:prstGeom prst="rect">
            <a:avLst/>
          </a:prstGeom>
        </p:spPr>
        <p:txBody>
          <a:bodyPr wrap="square">
            <a:spAutoFit/>
          </a:bodyPr>
          <a:lstStyle/>
          <a:p>
            <a:r>
              <a:rPr lang="zh-TW" altLang="en-US" sz="1400" dirty="0">
                <a:solidFill>
                  <a:srgbClr val="0061AA"/>
                </a:solidFill>
                <a:latin typeface="Arial" panose="020B0604020202020204" pitchFamily="34" charset="0"/>
              </a:rPr>
              <a:t> </a:t>
            </a:r>
            <a:r>
              <a:rPr lang="en-US" altLang="zh-TW" sz="1400" dirty="0">
                <a:solidFill>
                  <a:srgbClr val="202020"/>
                </a:solidFill>
                <a:latin typeface="Arial" panose="020B0604020202020204" pitchFamily="34" charset="0"/>
              </a:rPr>
              <a:t>1</a:t>
            </a:r>
            <a:r>
              <a:rPr lang="zh-TW" altLang="en-US" sz="1400" dirty="0">
                <a:solidFill>
                  <a:srgbClr val="202020"/>
                </a:solidFill>
                <a:latin typeface="Arial" panose="020B0604020202020204" pitchFamily="34" charset="0"/>
              </a:rPr>
              <a:t>） 第一階段學習</a:t>
            </a:r>
            <a:r>
              <a:rPr lang="en-US" altLang="zh-TW" sz="1400" dirty="0">
                <a:solidFill>
                  <a:srgbClr val="202020"/>
                </a:solidFill>
                <a:latin typeface="Arial" panose="020B0604020202020204" pitchFamily="34" charset="0"/>
              </a:rPr>
              <a:t> 1-3</a:t>
            </a:r>
            <a:r>
              <a:rPr lang="zh-TW" altLang="en-US" sz="1400" dirty="0">
                <a:solidFill>
                  <a:srgbClr val="202020"/>
                </a:solidFill>
                <a:latin typeface="Arial" panose="020B0604020202020204" pitchFamily="34" charset="0"/>
              </a:rPr>
              <a:t>年級；</a:t>
            </a:r>
            <a:br>
              <a:rPr lang="zh-TW" altLang="en-US" sz="1400" dirty="0">
                <a:solidFill>
                  <a:srgbClr val="202020"/>
                </a:solidFill>
                <a:latin typeface="Arial" panose="020B0604020202020204" pitchFamily="34" charset="0"/>
              </a:rPr>
            </a:br>
            <a:r>
              <a:rPr lang="zh-TW" altLang="en-US" sz="1400" dirty="0">
                <a:solidFill>
                  <a:srgbClr val="0061AA"/>
                </a:solidFill>
                <a:latin typeface="Arial" panose="020B0604020202020204" pitchFamily="34" charset="0"/>
              </a:rPr>
              <a:t> </a:t>
            </a:r>
            <a:r>
              <a:rPr lang="en-US" altLang="zh-TW" sz="1400" dirty="0">
                <a:solidFill>
                  <a:srgbClr val="202020"/>
                </a:solidFill>
                <a:latin typeface="Arial" panose="020B0604020202020204" pitchFamily="34" charset="0"/>
              </a:rPr>
              <a:t>2</a:t>
            </a:r>
            <a:r>
              <a:rPr lang="zh-TW" altLang="en-US" sz="1400" dirty="0">
                <a:solidFill>
                  <a:srgbClr val="202020"/>
                </a:solidFill>
                <a:latin typeface="Arial" panose="020B0604020202020204" pitchFamily="34" charset="0"/>
              </a:rPr>
              <a:t>） 第二階段學習</a:t>
            </a:r>
            <a:r>
              <a:rPr lang="en-US" altLang="zh-TW" sz="1400" dirty="0">
                <a:solidFill>
                  <a:srgbClr val="202020"/>
                </a:solidFill>
                <a:latin typeface="Arial" panose="020B0604020202020204" pitchFamily="34" charset="0"/>
              </a:rPr>
              <a:t> 4-6</a:t>
            </a:r>
            <a:r>
              <a:rPr lang="zh-TW" altLang="en-US" sz="1400" dirty="0">
                <a:solidFill>
                  <a:srgbClr val="202020"/>
                </a:solidFill>
                <a:latin typeface="Arial" panose="020B0604020202020204" pitchFamily="34" charset="0"/>
              </a:rPr>
              <a:t>年級；</a:t>
            </a:r>
            <a:br>
              <a:rPr lang="zh-TW" altLang="en-US" sz="1400" dirty="0">
                <a:solidFill>
                  <a:srgbClr val="202020"/>
                </a:solidFill>
                <a:latin typeface="Arial" panose="020B0604020202020204" pitchFamily="34" charset="0"/>
              </a:rPr>
            </a:br>
            <a:r>
              <a:rPr lang="zh-TW" altLang="en-US" sz="1400" dirty="0">
                <a:solidFill>
                  <a:srgbClr val="0061AA"/>
                </a:solidFill>
                <a:latin typeface="Arial" panose="020B0604020202020204" pitchFamily="34" charset="0"/>
              </a:rPr>
              <a:t> </a:t>
            </a:r>
            <a:r>
              <a:rPr lang="en-US" altLang="zh-TW" sz="1400" dirty="0">
                <a:solidFill>
                  <a:srgbClr val="202020"/>
                </a:solidFill>
                <a:latin typeface="Arial" panose="020B0604020202020204" pitchFamily="34" charset="0"/>
              </a:rPr>
              <a:t>3</a:t>
            </a:r>
            <a:r>
              <a:rPr lang="zh-TW" altLang="en-US" sz="1400" dirty="0">
                <a:solidFill>
                  <a:srgbClr val="202020"/>
                </a:solidFill>
                <a:latin typeface="Arial" panose="020B0604020202020204" pitchFamily="34" charset="0"/>
              </a:rPr>
              <a:t>） 第三階段的學習</a:t>
            </a:r>
            <a:r>
              <a:rPr lang="en-US" altLang="zh-TW" sz="1400" dirty="0">
                <a:solidFill>
                  <a:srgbClr val="202020"/>
                </a:solidFill>
                <a:latin typeface="Arial" panose="020B0604020202020204" pitchFamily="34" charset="0"/>
              </a:rPr>
              <a:t> 7-9</a:t>
            </a:r>
            <a:r>
              <a:rPr lang="zh-TW" altLang="en-US" sz="1400" dirty="0">
                <a:solidFill>
                  <a:srgbClr val="202020"/>
                </a:solidFill>
                <a:latin typeface="Arial" panose="020B0604020202020204" pitchFamily="34" charset="0"/>
              </a:rPr>
              <a:t>年級；</a:t>
            </a:r>
          </a:p>
        </p:txBody>
      </p:sp>
      <p:cxnSp>
        <p:nvCxnSpPr>
          <p:cNvPr id="8" name="直線箭頭接點 7">
            <a:extLst>
              <a:ext uri="{FF2B5EF4-FFF2-40B4-BE49-F238E27FC236}">
                <a16:creationId xmlns:a16="http://schemas.microsoft.com/office/drawing/2014/main" id="{B99DE506-0F84-8245-B00A-4BC5D63F5ED3}"/>
              </a:ext>
            </a:extLst>
          </p:cNvPr>
          <p:cNvCxnSpPr>
            <a:cxnSpLocks/>
          </p:cNvCxnSpPr>
          <p:nvPr/>
        </p:nvCxnSpPr>
        <p:spPr>
          <a:xfrm>
            <a:off x="3383419" y="1758209"/>
            <a:ext cx="846539" cy="61608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0553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E16D8EA-6463-1D4F-BCE2-6AF5ABDFBE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81037"/>
            <a:ext cx="12219627" cy="4883048"/>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a:extLst>
              <a:ext uri="{FF2B5EF4-FFF2-40B4-BE49-F238E27FC236}">
                <a16:creationId xmlns:a16="http://schemas.microsoft.com/office/drawing/2014/main" id="{91204A12-8777-CD4D-8658-0833B947D14E}"/>
              </a:ext>
            </a:extLst>
          </p:cNvPr>
          <p:cNvSpPr/>
          <p:nvPr/>
        </p:nvSpPr>
        <p:spPr>
          <a:xfrm>
            <a:off x="60625" y="5699022"/>
            <a:ext cx="3251659" cy="369332"/>
          </a:xfrm>
          <a:prstGeom prst="rect">
            <a:avLst/>
          </a:prstGeom>
        </p:spPr>
        <p:txBody>
          <a:bodyPr wrap="none">
            <a:spAutoFit/>
          </a:bodyPr>
          <a:lstStyle/>
          <a:p>
            <a:r>
              <a:rPr lang="zh-TW" altLang="en-US" b="0" i="1" dirty="0">
                <a:solidFill>
                  <a:srgbClr val="5D5D5D"/>
                </a:solidFill>
                <a:effectLst/>
                <a:latin typeface="Verdana" panose="020B0604030504040204" pitchFamily="34" charset="0"/>
              </a:rPr>
              <a:t>料來源：</a:t>
            </a:r>
            <a:r>
              <a:rPr lang="zh-TW" altLang="en-US" b="0" i="0" dirty="0">
                <a:solidFill>
                  <a:srgbClr val="5D5D5D"/>
                </a:solidFill>
                <a:effectLst/>
                <a:latin typeface="Verdana" panose="020B0604030504040204" pitchFamily="34" charset="0"/>
              </a:rPr>
              <a:t> </a:t>
            </a:r>
            <a:r>
              <a:rPr lang="et-EE" altLang="zh-TW" b="0" i="0" dirty="0" err="1">
                <a:solidFill>
                  <a:srgbClr val="5D5D5D"/>
                </a:solidFill>
                <a:effectLst/>
                <a:latin typeface="Verdana" panose="020B0604030504040204" pitchFamily="34" charset="0"/>
              </a:rPr>
              <a:t>Eurydice</a:t>
            </a:r>
            <a:r>
              <a:rPr lang="et-EE" altLang="zh-TW" b="0" i="0" dirty="0">
                <a:solidFill>
                  <a:srgbClr val="5D5D5D"/>
                </a:solidFill>
                <a:effectLst/>
                <a:latin typeface="Verdana" panose="020B0604030504040204" pitchFamily="34" charset="0"/>
              </a:rPr>
              <a:t> 2020/21</a:t>
            </a:r>
            <a:endParaRPr lang="zh-TW" altLang="en-US" dirty="0"/>
          </a:p>
        </p:txBody>
      </p:sp>
      <p:cxnSp>
        <p:nvCxnSpPr>
          <p:cNvPr id="8" name="直線箭頭接點 7">
            <a:extLst>
              <a:ext uri="{FF2B5EF4-FFF2-40B4-BE49-F238E27FC236}">
                <a16:creationId xmlns:a16="http://schemas.microsoft.com/office/drawing/2014/main" id="{B99DE506-0F84-8245-B00A-4BC5D63F5ED3}"/>
              </a:ext>
            </a:extLst>
          </p:cNvPr>
          <p:cNvCxnSpPr/>
          <p:nvPr/>
        </p:nvCxnSpPr>
        <p:spPr>
          <a:xfrm flipV="1">
            <a:off x="5218706" y="559317"/>
            <a:ext cx="1130157" cy="102678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文字方塊 8">
            <a:extLst>
              <a:ext uri="{FF2B5EF4-FFF2-40B4-BE49-F238E27FC236}">
                <a16:creationId xmlns:a16="http://schemas.microsoft.com/office/drawing/2014/main" id="{61BF1367-E0B4-0441-8979-5FF54F53EF63}"/>
              </a:ext>
            </a:extLst>
          </p:cNvPr>
          <p:cNvSpPr txBox="1"/>
          <p:nvPr/>
        </p:nvSpPr>
        <p:spPr>
          <a:xfrm>
            <a:off x="6453967" y="149380"/>
            <a:ext cx="4804520" cy="923330"/>
          </a:xfrm>
          <a:prstGeom prst="rect">
            <a:avLst/>
          </a:prstGeom>
          <a:noFill/>
        </p:spPr>
        <p:txBody>
          <a:bodyPr wrap="none" rtlCol="0">
            <a:spAutoFit/>
          </a:bodyPr>
          <a:lstStyle/>
          <a:p>
            <a:r>
              <a:rPr kumimoji="1" lang="zh-TW" altLang="en-US" dirty="0"/>
              <a:t>義務教育：</a:t>
            </a:r>
            <a:endParaRPr kumimoji="1" lang="en-US" altLang="zh-TW" dirty="0"/>
          </a:p>
          <a:p>
            <a:r>
              <a:rPr lang="zh-TW" altLang="en-US" dirty="0"/>
              <a:t>當年</a:t>
            </a:r>
            <a:r>
              <a:rPr lang="en-US" altLang="zh-TW" dirty="0"/>
              <a:t>10</a:t>
            </a:r>
            <a:r>
              <a:rPr lang="zh-TW" altLang="en-US" dirty="0"/>
              <a:t>月</a:t>
            </a:r>
            <a:r>
              <a:rPr lang="en-US" altLang="zh-TW" dirty="0"/>
              <a:t>1</a:t>
            </a:r>
            <a:r>
              <a:rPr lang="zh-TW" altLang="en-US" dirty="0"/>
              <a:t>日之前年滿</a:t>
            </a:r>
            <a:r>
              <a:rPr lang="en-US" altLang="zh-TW" dirty="0"/>
              <a:t>7</a:t>
            </a:r>
            <a:r>
              <a:rPr lang="zh-TW" altLang="en-US" dirty="0"/>
              <a:t>歲的兒童，</a:t>
            </a:r>
            <a:endParaRPr lang="en-US" altLang="zh-TW" dirty="0"/>
          </a:p>
          <a:p>
            <a:r>
              <a:rPr lang="zh-TW" altLang="en-US" dirty="0"/>
              <a:t>一直持續到獲得基礎教育或學生年滿</a:t>
            </a:r>
            <a:r>
              <a:rPr lang="en-US" altLang="zh-TW" dirty="0"/>
              <a:t>17</a:t>
            </a:r>
            <a:r>
              <a:rPr lang="zh-TW" altLang="en-US" dirty="0"/>
              <a:t>歲為止</a:t>
            </a:r>
            <a:endParaRPr kumimoji="1" lang="zh-TW" altLang="en-US" dirty="0"/>
          </a:p>
        </p:txBody>
      </p:sp>
    </p:spTree>
    <p:extLst>
      <p:ext uri="{BB962C8B-B14F-4D97-AF65-F5344CB8AC3E}">
        <p14:creationId xmlns:p14="http://schemas.microsoft.com/office/powerpoint/2010/main" val="3781728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E16D8EA-6463-1D4F-BCE2-6AF5ABDFBE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81037"/>
            <a:ext cx="12219627" cy="4883048"/>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a:extLst>
              <a:ext uri="{FF2B5EF4-FFF2-40B4-BE49-F238E27FC236}">
                <a16:creationId xmlns:a16="http://schemas.microsoft.com/office/drawing/2014/main" id="{91204A12-8777-CD4D-8658-0833B947D14E}"/>
              </a:ext>
            </a:extLst>
          </p:cNvPr>
          <p:cNvSpPr/>
          <p:nvPr/>
        </p:nvSpPr>
        <p:spPr>
          <a:xfrm>
            <a:off x="60625" y="5699022"/>
            <a:ext cx="3251659" cy="369332"/>
          </a:xfrm>
          <a:prstGeom prst="rect">
            <a:avLst/>
          </a:prstGeom>
        </p:spPr>
        <p:txBody>
          <a:bodyPr wrap="none">
            <a:spAutoFit/>
          </a:bodyPr>
          <a:lstStyle/>
          <a:p>
            <a:r>
              <a:rPr lang="zh-TW" altLang="en-US" b="0" i="1" dirty="0">
                <a:solidFill>
                  <a:srgbClr val="5D5D5D"/>
                </a:solidFill>
                <a:effectLst/>
                <a:latin typeface="Verdana" panose="020B0604030504040204" pitchFamily="34" charset="0"/>
              </a:rPr>
              <a:t>料來源：</a:t>
            </a:r>
            <a:r>
              <a:rPr lang="zh-TW" altLang="en-US" b="0" i="0" dirty="0">
                <a:solidFill>
                  <a:srgbClr val="5D5D5D"/>
                </a:solidFill>
                <a:effectLst/>
                <a:latin typeface="Verdana" panose="020B0604030504040204" pitchFamily="34" charset="0"/>
              </a:rPr>
              <a:t> </a:t>
            </a:r>
            <a:r>
              <a:rPr lang="et-EE" altLang="zh-TW" b="0" i="0" dirty="0" err="1">
                <a:solidFill>
                  <a:srgbClr val="5D5D5D"/>
                </a:solidFill>
                <a:effectLst/>
                <a:latin typeface="Verdana" panose="020B0604030504040204" pitchFamily="34" charset="0"/>
              </a:rPr>
              <a:t>Eurydice</a:t>
            </a:r>
            <a:r>
              <a:rPr lang="et-EE" altLang="zh-TW" b="0" i="0" dirty="0">
                <a:solidFill>
                  <a:srgbClr val="5D5D5D"/>
                </a:solidFill>
                <a:effectLst/>
                <a:latin typeface="Verdana" panose="020B0604030504040204" pitchFamily="34" charset="0"/>
              </a:rPr>
              <a:t> 2020/21</a:t>
            </a:r>
            <a:endParaRPr lang="zh-TW" altLang="en-US" dirty="0"/>
          </a:p>
        </p:txBody>
      </p:sp>
      <p:cxnSp>
        <p:nvCxnSpPr>
          <p:cNvPr id="8" name="直線箭頭接點 7">
            <a:extLst>
              <a:ext uri="{FF2B5EF4-FFF2-40B4-BE49-F238E27FC236}">
                <a16:creationId xmlns:a16="http://schemas.microsoft.com/office/drawing/2014/main" id="{B99DE506-0F84-8245-B00A-4BC5D63F5ED3}"/>
              </a:ext>
            </a:extLst>
          </p:cNvPr>
          <p:cNvCxnSpPr>
            <a:cxnSpLocks/>
          </p:cNvCxnSpPr>
          <p:nvPr/>
        </p:nvCxnSpPr>
        <p:spPr>
          <a:xfrm flipV="1">
            <a:off x="7244013" y="730766"/>
            <a:ext cx="933650" cy="101300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文字方塊 8">
            <a:extLst>
              <a:ext uri="{FF2B5EF4-FFF2-40B4-BE49-F238E27FC236}">
                <a16:creationId xmlns:a16="http://schemas.microsoft.com/office/drawing/2014/main" id="{61BF1367-E0B4-0441-8979-5FF54F53EF63}"/>
              </a:ext>
            </a:extLst>
          </p:cNvPr>
          <p:cNvSpPr txBox="1"/>
          <p:nvPr/>
        </p:nvSpPr>
        <p:spPr>
          <a:xfrm>
            <a:off x="8177663" y="361434"/>
            <a:ext cx="646331" cy="369332"/>
          </a:xfrm>
          <a:prstGeom prst="rect">
            <a:avLst/>
          </a:prstGeom>
          <a:noFill/>
        </p:spPr>
        <p:txBody>
          <a:bodyPr wrap="none" rtlCol="0">
            <a:spAutoFit/>
          </a:bodyPr>
          <a:lstStyle/>
          <a:p>
            <a:r>
              <a:rPr kumimoji="1" lang="zh-TW" altLang="en-US" dirty="0"/>
              <a:t>高中</a:t>
            </a:r>
          </a:p>
        </p:txBody>
      </p:sp>
      <p:cxnSp>
        <p:nvCxnSpPr>
          <p:cNvPr id="10" name="直線箭頭接點 9">
            <a:extLst>
              <a:ext uri="{FF2B5EF4-FFF2-40B4-BE49-F238E27FC236}">
                <a16:creationId xmlns:a16="http://schemas.microsoft.com/office/drawing/2014/main" id="{8E7E087B-6813-364C-BC5F-424C4C6FBDC5}"/>
              </a:ext>
            </a:extLst>
          </p:cNvPr>
          <p:cNvCxnSpPr>
            <a:cxnSpLocks/>
          </p:cNvCxnSpPr>
          <p:nvPr/>
        </p:nvCxnSpPr>
        <p:spPr>
          <a:xfrm flipH="1">
            <a:off x="4960220" y="2418843"/>
            <a:ext cx="1193533" cy="0"/>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1" name="文字方塊 10">
            <a:extLst>
              <a:ext uri="{FF2B5EF4-FFF2-40B4-BE49-F238E27FC236}">
                <a16:creationId xmlns:a16="http://schemas.microsoft.com/office/drawing/2014/main" id="{519DD7F3-6D26-D747-9229-B9EAB348D065}"/>
              </a:ext>
            </a:extLst>
          </p:cNvPr>
          <p:cNvSpPr txBox="1"/>
          <p:nvPr/>
        </p:nvSpPr>
        <p:spPr>
          <a:xfrm>
            <a:off x="4206523" y="2243802"/>
            <a:ext cx="646331" cy="369332"/>
          </a:xfrm>
          <a:prstGeom prst="rect">
            <a:avLst/>
          </a:prstGeom>
          <a:noFill/>
        </p:spPr>
        <p:txBody>
          <a:bodyPr wrap="none" rtlCol="0">
            <a:spAutoFit/>
          </a:bodyPr>
          <a:lstStyle/>
          <a:p>
            <a:r>
              <a:rPr kumimoji="1" lang="zh-TW" altLang="en-US" dirty="0"/>
              <a:t>高職</a:t>
            </a:r>
          </a:p>
        </p:txBody>
      </p:sp>
      <p:cxnSp>
        <p:nvCxnSpPr>
          <p:cNvPr id="14" name="直線箭頭接點 13">
            <a:extLst>
              <a:ext uri="{FF2B5EF4-FFF2-40B4-BE49-F238E27FC236}">
                <a16:creationId xmlns:a16="http://schemas.microsoft.com/office/drawing/2014/main" id="{0403758A-98B1-BF42-A54C-222A9A6B8FC3}"/>
              </a:ext>
            </a:extLst>
          </p:cNvPr>
          <p:cNvCxnSpPr>
            <a:cxnSpLocks/>
          </p:cNvCxnSpPr>
          <p:nvPr/>
        </p:nvCxnSpPr>
        <p:spPr>
          <a:xfrm>
            <a:off x="7999627" y="2816139"/>
            <a:ext cx="1648734" cy="1014715"/>
          </a:xfrm>
          <a:prstGeom prst="straightConnector1">
            <a:avLst/>
          </a:prstGeom>
          <a:ln w="76200">
            <a:tailEnd type="triangle"/>
          </a:ln>
        </p:spPr>
        <p:style>
          <a:lnRef idx="1">
            <a:schemeClr val="accent4"/>
          </a:lnRef>
          <a:fillRef idx="0">
            <a:schemeClr val="accent4"/>
          </a:fillRef>
          <a:effectRef idx="0">
            <a:schemeClr val="accent4"/>
          </a:effectRef>
          <a:fontRef idx="minor">
            <a:schemeClr val="tx1"/>
          </a:fontRef>
        </p:style>
      </p:cxnSp>
      <p:sp>
        <p:nvSpPr>
          <p:cNvPr id="13" name="矩形 12">
            <a:extLst>
              <a:ext uri="{FF2B5EF4-FFF2-40B4-BE49-F238E27FC236}">
                <a16:creationId xmlns:a16="http://schemas.microsoft.com/office/drawing/2014/main" id="{92B2956B-D98D-8E42-BDE8-54BA736A1FA6}"/>
              </a:ext>
            </a:extLst>
          </p:cNvPr>
          <p:cNvSpPr/>
          <p:nvPr/>
        </p:nvSpPr>
        <p:spPr>
          <a:xfrm>
            <a:off x="7783231" y="4043473"/>
            <a:ext cx="3730259"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altLang="zh-TW" sz="1600" dirty="0">
                <a:latin typeface="Verdana" panose="020B0604030504040204" pitchFamily="34" charset="0"/>
              </a:rPr>
              <a:t>     </a:t>
            </a:r>
            <a:r>
              <a:rPr lang="zh-TW" altLang="en-US" sz="1600" dirty="0">
                <a:latin typeface="Verdana" panose="020B0604030504040204" pitchFamily="34" charset="0"/>
              </a:rPr>
              <a:t>中等後非高等教育</a:t>
            </a:r>
            <a:endParaRPr lang="en-US" altLang="zh-TW" sz="1600" dirty="0">
              <a:latin typeface="Verdana" panose="020B0604030504040204" pitchFamily="34" charset="0"/>
            </a:endParaRPr>
          </a:p>
          <a:p>
            <a:r>
              <a:rPr lang="en-US" altLang="zh-TW" sz="1600" dirty="0"/>
              <a:t>        </a:t>
            </a:r>
            <a:r>
              <a:rPr lang="zh-TW" altLang="en-US" sz="1600" dirty="0"/>
              <a:t>高中畢業後也可以接受職業教育。</a:t>
            </a:r>
          </a:p>
        </p:txBody>
      </p:sp>
    </p:spTree>
    <p:extLst>
      <p:ext uri="{BB962C8B-B14F-4D97-AF65-F5344CB8AC3E}">
        <p14:creationId xmlns:p14="http://schemas.microsoft.com/office/powerpoint/2010/main" val="393161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E16D8EA-6463-1D4F-BCE2-6AF5ABDFBE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81037"/>
            <a:ext cx="12219627" cy="4883048"/>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a:extLst>
              <a:ext uri="{FF2B5EF4-FFF2-40B4-BE49-F238E27FC236}">
                <a16:creationId xmlns:a16="http://schemas.microsoft.com/office/drawing/2014/main" id="{91204A12-8777-CD4D-8658-0833B947D14E}"/>
              </a:ext>
            </a:extLst>
          </p:cNvPr>
          <p:cNvSpPr/>
          <p:nvPr/>
        </p:nvSpPr>
        <p:spPr>
          <a:xfrm>
            <a:off x="60625" y="5699022"/>
            <a:ext cx="3251659" cy="369332"/>
          </a:xfrm>
          <a:prstGeom prst="rect">
            <a:avLst/>
          </a:prstGeom>
        </p:spPr>
        <p:txBody>
          <a:bodyPr wrap="none">
            <a:spAutoFit/>
          </a:bodyPr>
          <a:lstStyle/>
          <a:p>
            <a:r>
              <a:rPr lang="zh-TW" altLang="en-US" b="0" i="1" dirty="0">
                <a:solidFill>
                  <a:srgbClr val="5D5D5D"/>
                </a:solidFill>
                <a:effectLst/>
                <a:latin typeface="Verdana" panose="020B0604030504040204" pitchFamily="34" charset="0"/>
              </a:rPr>
              <a:t>料來源：</a:t>
            </a:r>
            <a:r>
              <a:rPr lang="zh-TW" altLang="en-US" b="0" i="0" dirty="0">
                <a:solidFill>
                  <a:srgbClr val="5D5D5D"/>
                </a:solidFill>
                <a:effectLst/>
                <a:latin typeface="Verdana" panose="020B0604030504040204" pitchFamily="34" charset="0"/>
              </a:rPr>
              <a:t> </a:t>
            </a:r>
            <a:r>
              <a:rPr lang="et-EE" altLang="zh-TW" b="0" i="0" dirty="0" err="1">
                <a:solidFill>
                  <a:srgbClr val="5D5D5D"/>
                </a:solidFill>
                <a:effectLst/>
                <a:latin typeface="Verdana" panose="020B0604030504040204" pitchFamily="34" charset="0"/>
              </a:rPr>
              <a:t>Eurydice</a:t>
            </a:r>
            <a:r>
              <a:rPr lang="et-EE" altLang="zh-TW" b="0" i="0" dirty="0">
                <a:solidFill>
                  <a:srgbClr val="5D5D5D"/>
                </a:solidFill>
                <a:effectLst/>
                <a:latin typeface="Verdana" panose="020B0604030504040204" pitchFamily="34" charset="0"/>
              </a:rPr>
              <a:t> 2020/21</a:t>
            </a:r>
            <a:endParaRPr lang="zh-TW" altLang="en-US" dirty="0"/>
          </a:p>
        </p:txBody>
      </p:sp>
      <p:sp>
        <p:nvSpPr>
          <p:cNvPr id="9" name="文字方塊 8">
            <a:extLst>
              <a:ext uri="{FF2B5EF4-FFF2-40B4-BE49-F238E27FC236}">
                <a16:creationId xmlns:a16="http://schemas.microsoft.com/office/drawing/2014/main" id="{61BF1367-E0B4-0441-8979-5FF54F53EF63}"/>
              </a:ext>
            </a:extLst>
          </p:cNvPr>
          <p:cNvSpPr txBox="1"/>
          <p:nvPr/>
        </p:nvSpPr>
        <p:spPr>
          <a:xfrm>
            <a:off x="8856227" y="497160"/>
            <a:ext cx="3185487" cy="646331"/>
          </a:xfrm>
          <a:prstGeom prst="rect">
            <a:avLst/>
          </a:prstGeom>
          <a:noFill/>
        </p:spPr>
        <p:txBody>
          <a:bodyPr wrap="none" rtlCol="0">
            <a:spAutoFit/>
          </a:bodyPr>
          <a:lstStyle/>
          <a:p>
            <a:r>
              <a:rPr kumimoji="1" lang="zh-TW" altLang="en-US" dirty="0"/>
              <a:t>高等教育：</a:t>
            </a:r>
            <a:r>
              <a:rPr lang="zh-TW" altLang="en-US" dirty="0">
                <a:latin typeface="Verdana" panose="020B0604030504040204" pitchFamily="34" charset="0"/>
              </a:rPr>
              <a:t>學士、碩士、博士</a:t>
            </a:r>
            <a:endParaRPr lang="zh-TW" altLang="en-US" dirty="0"/>
          </a:p>
          <a:p>
            <a:endParaRPr kumimoji="1" lang="zh-TW" altLang="en-US" dirty="0"/>
          </a:p>
        </p:txBody>
      </p:sp>
      <p:sp>
        <p:nvSpPr>
          <p:cNvPr id="2" name="圓角矩形 1">
            <a:extLst>
              <a:ext uri="{FF2B5EF4-FFF2-40B4-BE49-F238E27FC236}">
                <a16:creationId xmlns:a16="http://schemas.microsoft.com/office/drawing/2014/main" id="{98A9E734-3EEF-414E-9BEB-A211AF7C9D0C}"/>
              </a:ext>
            </a:extLst>
          </p:cNvPr>
          <p:cNvSpPr/>
          <p:nvPr/>
        </p:nvSpPr>
        <p:spPr>
          <a:xfrm>
            <a:off x="8856227" y="959613"/>
            <a:ext cx="3204228" cy="2469387"/>
          </a:xfrm>
          <a:prstGeom prst="roundRect">
            <a:avLst/>
          </a:prstGeom>
          <a:noFill/>
          <a:ln w="793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Tree>
    <p:extLst>
      <p:ext uri="{BB962C8B-B14F-4D97-AF65-F5344CB8AC3E}">
        <p14:creationId xmlns:p14="http://schemas.microsoft.com/office/powerpoint/2010/main" val="3835165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C533E15-D61B-F047-B1B9-37E2ECF9CDEF}"/>
              </a:ext>
            </a:extLst>
          </p:cNvPr>
          <p:cNvSpPr>
            <a:spLocks noGrp="1"/>
          </p:cNvSpPr>
          <p:nvPr>
            <p:ph type="title"/>
          </p:nvPr>
        </p:nvSpPr>
        <p:spPr/>
        <p:txBody>
          <a:bodyPr/>
          <a:lstStyle/>
          <a:p>
            <a:endParaRPr kumimoji="1" lang="zh-TW" altLang="en-US">
              <a:latin typeface="FangSong" panose="02010609060101010101" pitchFamily="49" charset="-122"/>
              <a:ea typeface="FangSong" panose="02010609060101010101" pitchFamily="49" charset="-122"/>
            </a:endParaRPr>
          </a:p>
        </p:txBody>
      </p:sp>
      <p:sp>
        <p:nvSpPr>
          <p:cNvPr id="3" name="內容版面配置區 2">
            <a:extLst>
              <a:ext uri="{FF2B5EF4-FFF2-40B4-BE49-F238E27FC236}">
                <a16:creationId xmlns:a16="http://schemas.microsoft.com/office/drawing/2014/main" id="{74B35DF1-53EC-304C-8872-C43FB54A3EC9}"/>
              </a:ext>
            </a:extLst>
          </p:cNvPr>
          <p:cNvSpPr>
            <a:spLocks noGrp="1"/>
          </p:cNvSpPr>
          <p:nvPr>
            <p:ph idx="1"/>
          </p:nvPr>
        </p:nvSpPr>
        <p:spPr/>
        <p:txBody>
          <a:bodyPr/>
          <a:lstStyle/>
          <a:p>
            <a:endParaRPr kumimoji="1" lang="zh-TW" altLang="en-US"/>
          </a:p>
        </p:txBody>
      </p:sp>
      <p:pic>
        <p:nvPicPr>
          <p:cNvPr id="5" name="Picture 2">
            <a:extLst>
              <a:ext uri="{FF2B5EF4-FFF2-40B4-BE49-F238E27FC236}">
                <a16:creationId xmlns:a16="http://schemas.microsoft.com/office/drawing/2014/main" id="{7200319C-3FD7-C44C-A627-F009A68AEE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5113"/>
          <a:stretch/>
        </p:blipFill>
        <p:spPr bwMode="auto">
          <a:xfrm>
            <a:off x="0" y="4460735"/>
            <a:ext cx="12192000" cy="26985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1989F943-FD9D-5846-A08C-453AC481F6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0012"/>
          <a:stretch/>
        </p:blipFill>
        <p:spPr bwMode="auto">
          <a:xfrm>
            <a:off x="0" y="1897829"/>
            <a:ext cx="12192000" cy="32083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1F0E1D61-7A58-434D-8EC3-FEF19A05281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7514"/>
          <a:stretch/>
        </p:blipFill>
        <p:spPr bwMode="auto">
          <a:xfrm>
            <a:off x="0" y="0"/>
            <a:ext cx="12219627" cy="2562906"/>
          </a:xfrm>
          <a:prstGeom prst="rect">
            <a:avLst/>
          </a:prstGeom>
          <a:noFill/>
          <a:extLst>
            <a:ext uri="{909E8E84-426E-40DD-AFC4-6F175D3DCCD1}">
              <a14:hiddenFill xmlns:a14="http://schemas.microsoft.com/office/drawing/2010/main">
                <a:solidFill>
                  <a:srgbClr val="FFFFFF"/>
                </a:solidFill>
              </a14:hiddenFill>
            </a:ext>
          </a:extLst>
        </p:spPr>
      </p:pic>
      <p:pic>
        <p:nvPicPr>
          <p:cNvPr id="10" name="圖片 9">
            <a:extLst>
              <a:ext uri="{FF2B5EF4-FFF2-40B4-BE49-F238E27FC236}">
                <a16:creationId xmlns:a16="http://schemas.microsoft.com/office/drawing/2014/main" id="{576E6566-C017-4046-80FA-D445DEE54A8A}"/>
              </a:ext>
            </a:extLst>
          </p:cNvPr>
          <p:cNvPicPr>
            <a:picLocks noChangeAspect="1"/>
          </p:cNvPicPr>
          <p:nvPr/>
        </p:nvPicPr>
        <p:blipFill>
          <a:blip r:embed="rId5"/>
          <a:stretch>
            <a:fillRect/>
          </a:stretch>
        </p:blipFill>
        <p:spPr>
          <a:xfrm>
            <a:off x="-50800" y="1965031"/>
            <a:ext cx="2349500" cy="522111"/>
          </a:xfrm>
          <a:prstGeom prst="rect">
            <a:avLst/>
          </a:prstGeom>
        </p:spPr>
      </p:pic>
      <p:pic>
        <p:nvPicPr>
          <p:cNvPr id="8" name="圖片 7">
            <a:extLst>
              <a:ext uri="{FF2B5EF4-FFF2-40B4-BE49-F238E27FC236}">
                <a16:creationId xmlns:a16="http://schemas.microsoft.com/office/drawing/2014/main" id="{390F3CEE-9981-FE40-82DD-9034A527BDDC}"/>
              </a:ext>
            </a:extLst>
          </p:cNvPr>
          <p:cNvPicPr>
            <a:picLocks noChangeAspect="1"/>
          </p:cNvPicPr>
          <p:nvPr/>
        </p:nvPicPr>
        <p:blipFill>
          <a:blip r:embed="rId6"/>
          <a:stretch>
            <a:fillRect/>
          </a:stretch>
        </p:blipFill>
        <p:spPr>
          <a:xfrm>
            <a:off x="38100" y="4384971"/>
            <a:ext cx="2857500" cy="520700"/>
          </a:xfrm>
          <a:prstGeom prst="rect">
            <a:avLst/>
          </a:prstGeom>
        </p:spPr>
      </p:pic>
    </p:spTree>
    <p:extLst>
      <p:ext uri="{BB962C8B-B14F-4D97-AF65-F5344CB8AC3E}">
        <p14:creationId xmlns:p14="http://schemas.microsoft.com/office/powerpoint/2010/main" val="2720506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BD66730-2ABC-5F44-8F3C-8ECD6D122435}"/>
              </a:ext>
            </a:extLst>
          </p:cNvPr>
          <p:cNvSpPr>
            <a:spLocks noGrp="1"/>
          </p:cNvSpPr>
          <p:nvPr>
            <p:ph type="title"/>
          </p:nvPr>
        </p:nvSpPr>
        <p:spPr>
          <a:xfrm>
            <a:off x="664946" y="1694046"/>
            <a:ext cx="10515600" cy="3202807"/>
          </a:xfrm>
        </p:spPr>
        <p:txBody>
          <a:bodyPr>
            <a:normAutofit/>
          </a:bodyPr>
          <a:lstStyle/>
          <a:p>
            <a:pPr>
              <a:lnSpc>
                <a:spcPct val="150000"/>
              </a:lnSpc>
            </a:pPr>
            <a:r>
              <a:rPr lang="et-EE" altLang="zh-TW" dirty="0">
                <a:latin typeface="+mn-lt"/>
              </a:rPr>
              <a:t>Põhikooli lõpueksamid</a:t>
            </a:r>
            <a:br>
              <a:rPr lang="et-EE" altLang="zh-TW" dirty="0"/>
            </a:br>
            <a:r>
              <a:rPr lang="zh-TW" altLang="en-US" dirty="0"/>
              <a:t>基礎學校期末考試</a:t>
            </a:r>
            <a:br>
              <a:rPr lang="et-EE" altLang="zh-TW" dirty="0"/>
            </a:br>
            <a:r>
              <a:rPr kumimoji="1" lang="zh-TW" altLang="en-US" sz="4000" dirty="0"/>
              <a:t>中文翻譯：考高中</a:t>
            </a:r>
          </a:p>
        </p:txBody>
      </p:sp>
      <p:pic>
        <p:nvPicPr>
          <p:cNvPr id="1026" name="Picture 2" descr="參加考試的學生, 考試剪貼畫, 向量, 學生素材，PSD格式圖案和PNG圖片免費下載| Student clipart, Student, Clip  art">
            <a:extLst>
              <a:ext uri="{FF2B5EF4-FFF2-40B4-BE49-F238E27FC236}">
                <a16:creationId xmlns:a16="http://schemas.microsoft.com/office/drawing/2014/main" id="{A086AB73-A3E1-6247-9D7C-81E0B231502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912769" y="2935706"/>
            <a:ext cx="3922294" cy="3922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116720"/>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662</TotalTime>
  <Words>856</Words>
  <Application>Microsoft Macintosh PowerPoint</Application>
  <PresentationFormat>寬螢幕</PresentationFormat>
  <Paragraphs>82</Paragraphs>
  <Slides>17</Slides>
  <Notes>10</Notes>
  <HiddenSlides>1</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17</vt:i4>
      </vt:variant>
    </vt:vector>
  </HeadingPairs>
  <TitlesOfParts>
    <vt:vector size="23" baseType="lpstr">
      <vt:lpstr>FangSong</vt:lpstr>
      <vt:lpstr>Arial</vt:lpstr>
      <vt:lpstr>Calibri</vt:lpstr>
      <vt:lpstr>Calibri Light</vt:lpstr>
      <vt:lpstr>Verdana</vt:lpstr>
      <vt:lpstr>Office 佈景主題</vt:lpstr>
      <vt:lpstr>愛沙尼亞</vt:lpstr>
      <vt:lpstr>PowerPoint 簡報</vt:lpstr>
      <vt:lpstr>PowerPoint 簡報</vt:lpstr>
      <vt:lpstr>PowerPoint 簡報</vt:lpstr>
      <vt:lpstr>PowerPoint 簡報</vt:lpstr>
      <vt:lpstr>PowerPoint 簡報</vt:lpstr>
      <vt:lpstr>PowerPoint 簡報</vt:lpstr>
      <vt:lpstr>PowerPoint 簡報</vt:lpstr>
      <vt:lpstr>Põhikooli lõpueksamid 基礎學校期末考試 中文翻譯：考高中</vt:lpstr>
      <vt:lpstr>基礎學校期末考試 Põhikooli lõpueksamid</vt:lpstr>
      <vt:lpstr>以愛沙尼亞語為教學語言的學校，考科為： </vt:lpstr>
      <vt:lpstr>考試使用的語言</vt:lpstr>
      <vt:lpstr>特殊需要</vt:lpstr>
      <vt:lpstr>Riigieksamid 州考試 中文翻譯：考大學</vt:lpstr>
      <vt:lpstr>州考試 Riigieksamid</vt:lpstr>
      <vt:lpstr>考試科目</vt:lpstr>
      <vt:lpstr>報告完畢，謝謝大家。</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愛沙尼亞</dc:title>
  <dc:creator>FANGYU HSU</dc:creator>
  <cp:lastModifiedBy>FANGYU HSU</cp:lastModifiedBy>
  <cp:revision>16</cp:revision>
  <dcterms:created xsi:type="dcterms:W3CDTF">2021-05-12T16:56:54Z</dcterms:created>
  <dcterms:modified xsi:type="dcterms:W3CDTF">2021-06-03T00:21:03Z</dcterms:modified>
</cp:coreProperties>
</file>