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0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18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445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726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840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412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021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88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89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40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13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15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37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31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96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5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AB1C-911B-42A3-8905-244CF35CF6DF}" type="datetimeFigureOut">
              <a:rPr lang="zh-TW" altLang="en-US" smtClean="0"/>
              <a:t>2021/3/3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9801C8-3F38-47ED-BC66-A22DB8FE3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8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535168-6FE1-4331-B337-965C92D16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489200"/>
            <a:ext cx="8915399" cy="939800"/>
          </a:xfrm>
        </p:spPr>
        <p:txBody>
          <a:bodyPr>
            <a:noAutofit/>
          </a:bodyPr>
          <a:lstStyle/>
          <a:p>
            <a:r>
              <a:rPr lang="en-US" altLang="zh-TW" sz="6000" dirty="0"/>
              <a:t>Ch1</a:t>
            </a:r>
            <a:r>
              <a:rPr lang="zh-TW" altLang="en-US" sz="6000" dirty="0"/>
              <a:t>教育政策本質的變化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0290DB6-0502-40CB-9774-F12C733C6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4045859"/>
            <a:ext cx="8915399" cy="1481181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108402902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尤資齡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指導教授：鍾宜興</a:t>
            </a:r>
          </a:p>
        </p:txBody>
      </p:sp>
    </p:spTree>
    <p:extLst>
      <p:ext uri="{BB962C8B-B14F-4D97-AF65-F5344CB8AC3E}">
        <p14:creationId xmlns:p14="http://schemas.microsoft.com/office/powerpoint/2010/main" val="253415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2393F7-F9C6-4EBC-BD25-81593CDF3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教育改革的背景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CFEBDF-C2B9-44FD-A40D-519E6F7D7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第二次世界大戰後的</a:t>
            </a:r>
            <a:r>
              <a:rPr lang="en-US" altLang="zh-TW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30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多年</a:t>
            </a:r>
            <a:r>
              <a:rPr lang="en-US" altLang="zh-TW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工業化英語國家的教育擴展的因素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一、戰後嬰兒潮學生人數增長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二、人們對教育功能的信念的支持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三、經濟高速增長的支持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000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7FC120-7810-410F-B544-079F3184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/>
              <a:t>教育改革的背景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9FAD5A-D0E7-46B8-AFCE-52DDCE2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altLang="zh-TW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70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年代石油危機、高通貨膨脹、高失業率等情況產生了變化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小政府大市場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公共選擇理論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保守政治運動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345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93C873-273E-4A8E-B67C-58120E301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/>
              <a:t>教育改革背景的共同性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F36CC4-2D9E-406D-8D2D-84D2BE0AB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一、教育改革的需要在所有方面是以經濟為基礎，特別是牽涉到培養勞動力以及與別國競爭時更是如此。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二、教育的變革是發生在對學校批評下的背景下。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三、教育的變革伴隨著政府對學校財政投入承諾的刪減。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四、對種族、語言、宗教信仰等多樣性問題的敏感。</a:t>
            </a:r>
          </a:p>
        </p:txBody>
      </p:sp>
    </p:spTree>
    <p:extLst>
      <p:ext uri="{BB962C8B-B14F-4D97-AF65-F5344CB8AC3E}">
        <p14:creationId xmlns:p14="http://schemas.microsoft.com/office/powerpoint/2010/main" val="11648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DF1F2C-0BA0-4719-8428-6BEAA151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/>
              <a:t>教育改革策略的共同性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999DA7-A0F2-464C-A5FD-B3925DFC5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一、學校設立和實際運作權力的分權化，包括家長委員會分享這種權力。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二、增強學業成績考試並發布考試結果 ，增加統一課程。</a:t>
            </a:r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三、多種形式的擇校或其他類市場機制 。</a:t>
            </a:r>
          </a:p>
        </p:txBody>
      </p:sp>
    </p:spTree>
    <p:extLst>
      <p:ext uri="{BB962C8B-B14F-4D97-AF65-F5344CB8AC3E}">
        <p14:creationId xmlns:p14="http://schemas.microsoft.com/office/powerpoint/2010/main" val="3219367739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224</Words>
  <Application>Microsoft Office PowerPoint</Application>
  <PresentationFormat>寬螢幕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Century Gothic</vt:lpstr>
      <vt:lpstr>Wingdings 3</vt:lpstr>
      <vt:lpstr>絲縷</vt:lpstr>
      <vt:lpstr>Ch1教育政策本質的變化</vt:lpstr>
      <vt:lpstr>教育改革的背景</vt:lpstr>
      <vt:lpstr>教育改革的背景</vt:lpstr>
      <vt:lpstr>教育改革背景的共同性</vt:lpstr>
      <vt:lpstr>教育改革策略的共同性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Ch1教育政策本質的變化</dc:title>
  <dc:creator>USER</dc:creator>
  <cp:lastModifiedBy>USER</cp:lastModifiedBy>
  <cp:revision>7</cp:revision>
  <dcterms:created xsi:type="dcterms:W3CDTF">2021-03-03T11:39:57Z</dcterms:created>
  <dcterms:modified xsi:type="dcterms:W3CDTF">2021-03-03T12:40:25Z</dcterms:modified>
</cp:coreProperties>
</file>