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3" r:id="rId6"/>
    <p:sldId id="264" r:id="rId7"/>
    <p:sldId id="258" r:id="rId8"/>
    <p:sldId id="262" r:id="rId9"/>
    <p:sldId id="260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87" autoAdjust="0"/>
  </p:normalViewPr>
  <p:slideViewPr>
    <p:cSldViewPr snapToGrid="0">
      <p:cViewPr varScale="1">
        <p:scale>
          <a:sx n="54" d="100"/>
          <a:sy n="54" d="100"/>
        </p:scale>
        <p:origin x="27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1CA7C-285A-499C-BC6F-A185428EEDD2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0BA03-D4BD-48CD-BCA1-B754F9A03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24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澳洲學制圖、台灣對照圖：</a:t>
            </a:r>
            <a:r>
              <a:rPr lang="en-US" altLang="zh-TW" dirty="0"/>
              <a:t>http://www.edu-fair.com/reports/2009_Education_Tw-Australia.html</a:t>
            </a:r>
          </a:p>
          <a:p>
            <a:r>
              <a:rPr lang="en-US" altLang="zh-TW" dirty="0"/>
              <a:t>AQF</a:t>
            </a:r>
            <a:r>
              <a:rPr lang="zh-TW" altLang="en-US" dirty="0"/>
              <a:t>：</a:t>
            </a:r>
            <a:r>
              <a:rPr lang="en-US" altLang="zh-TW" dirty="0"/>
              <a:t>http://www.edu-fair.com/reports/2009_KindofEducation_Australia.html</a:t>
            </a:r>
            <a:br>
              <a:rPr lang="en-US" altLang="zh-TW" dirty="0"/>
            </a:br>
            <a:r>
              <a:rPr lang="zh-TW" altLang="en-US" dirty="0"/>
              <a:t>學制說明：</a:t>
            </a:r>
            <a:r>
              <a:rPr lang="en-US" altLang="zh-TW" dirty="0"/>
              <a:t>https://www.wesi.com.tw/educational-system-aus.htm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A03-D4BD-48CD-BCA1-B754F9A0357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25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說明：</a:t>
            </a:r>
            <a:endParaRPr lang="en-US" altLang="zh-TW" dirty="0"/>
          </a:p>
          <a:p>
            <a:r>
              <a:rPr lang="zh-TW" altLang="en-US" dirty="0"/>
              <a:t>每日頭條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https://kknews.cc/zh-hk/education/bogzbk6.html</a:t>
            </a:r>
          </a:p>
          <a:p>
            <a:r>
              <a:rPr lang="zh-TW" altLang="en-US" dirty="0"/>
              <a:t>澳洲遊學網 </a:t>
            </a:r>
            <a:r>
              <a:rPr lang="en-US" altLang="zh-TW" dirty="0"/>
              <a:t>– https://australia.net.tw/blog/atar/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A03-D4BD-48CD-BCA1-B754F9A0357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11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A03-D4BD-48CD-BCA1-B754F9A0357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44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46070" y="1831166"/>
            <a:ext cx="1165860" cy="92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14650" y="1831167"/>
            <a:ext cx="1028700" cy="79248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3020713"/>
            <a:ext cx="5101080" cy="3742267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6762978"/>
            <a:ext cx="5102352" cy="72644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48940" y="1917049"/>
            <a:ext cx="960120" cy="660400"/>
          </a:xfrm>
        </p:spPr>
        <p:txBody>
          <a:bodyPr/>
          <a:lstStyle>
            <a:lvl1pPr algn="ctr">
              <a:defRPr sz="82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28702" y="7527087"/>
            <a:ext cx="3321844" cy="330200"/>
          </a:xfr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3" y="7528560"/>
            <a:ext cx="1187933" cy="330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85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24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1100667"/>
            <a:ext cx="1328738" cy="7594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100667"/>
            <a:ext cx="4543425" cy="7594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3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46070" y="1831166"/>
            <a:ext cx="1165860" cy="92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14650" y="1831167"/>
            <a:ext cx="1028700" cy="79248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3025113"/>
            <a:ext cx="5102352" cy="373786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6762978"/>
            <a:ext cx="5102352" cy="72644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8940" y="1915160"/>
            <a:ext cx="960120" cy="660400"/>
          </a:xfrm>
        </p:spPr>
        <p:txBody>
          <a:bodyPr/>
          <a:lstStyle>
            <a:lvl1pPr algn="ctr">
              <a:defRPr lang="en-US" sz="82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509" y="7527087"/>
            <a:ext cx="3322701" cy="3302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3" y="7527087"/>
            <a:ext cx="1188149" cy="330200"/>
          </a:xfrm>
        </p:spPr>
        <p:txBody>
          <a:bodyPr/>
          <a:lstStyle/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18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79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980742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981728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17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3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0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8110" y="250952"/>
            <a:ext cx="4798886" cy="940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7344"/>
            <a:ext cx="1367314" cy="2377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32" y="1310318"/>
            <a:ext cx="4071642" cy="728536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7314" cy="50630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4" y="9114569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5151120" y="396240"/>
            <a:ext cx="1491615" cy="911352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781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1728"/>
            <a:ext cx="1368171" cy="237744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250952"/>
            <a:ext cx="4798886" cy="940409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8171" cy="505866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6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9113520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5151120" y="396240"/>
            <a:ext cx="1491615" cy="911352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102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7" y="250952"/>
            <a:ext cx="6593967" cy="9404096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928191"/>
            <a:ext cx="576072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037840"/>
            <a:ext cx="5760720" cy="567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76" y="9113520"/>
            <a:ext cx="154305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3938EA-2142-4D9F-B747-D3D442E69E3C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672" y="9113520"/>
            <a:ext cx="2962656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537" y="9113520"/>
            <a:ext cx="82296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E31105-BC6C-4FEE-B5ED-C0EC6D47D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67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31837-3956-41A0-9A55-FC851F2A7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澳洲學制圖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460328B-0FD3-44D0-9443-AB59960B7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108447901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國比博二 李泓儒</a:t>
            </a:r>
          </a:p>
        </p:txBody>
      </p:sp>
    </p:spTree>
    <p:extLst>
      <p:ext uri="{BB962C8B-B14F-4D97-AF65-F5344CB8AC3E}">
        <p14:creationId xmlns:p14="http://schemas.microsoft.com/office/powerpoint/2010/main" val="53924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319FAAF-0DF3-43A8-A931-7E157548B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31" t="15141" r="34864" b="4783"/>
          <a:stretch/>
        </p:blipFill>
        <p:spPr>
          <a:xfrm>
            <a:off x="0" y="352425"/>
            <a:ext cx="6844382" cy="92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AE05639-28FA-4648-A11D-C6D456DFB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52" t="20161" r="42850" b="14124"/>
          <a:stretch/>
        </p:blipFill>
        <p:spPr>
          <a:xfrm>
            <a:off x="0" y="0"/>
            <a:ext cx="4757738" cy="988145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E6D57AC-3B3D-49BA-9832-B7C58798F246}"/>
              </a:ext>
            </a:extLst>
          </p:cNvPr>
          <p:cNvSpPr txBox="1"/>
          <p:nvPr/>
        </p:nvSpPr>
        <p:spPr>
          <a:xfrm>
            <a:off x="4714875" y="8075117"/>
            <a:ext cx="214312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資料來源：</a:t>
            </a:r>
            <a:endParaRPr lang="en-US" altLang="zh-TW" sz="1400" dirty="0"/>
          </a:p>
          <a:p>
            <a:r>
              <a:rPr lang="zh-TW" altLang="en-US" sz="1400" dirty="0"/>
              <a:t>教育博覽會</a:t>
            </a:r>
            <a:endParaRPr lang="en-US" altLang="zh-TW" sz="1400" dirty="0"/>
          </a:p>
          <a:p>
            <a:r>
              <a:rPr lang="zh-TW" altLang="en-US" sz="1400" dirty="0"/>
              <a:t>澳大利亞商工辦事處教育處http://www.edu-fair.com/reports/2009_Education_Tw-Australia.html</a:t>
            </a:r>
          </a:p>
        </p:txBody>
      </p:sp>
    </p:spTree>
    <p:extLst>
      <p:ext uri="{BB962C8B-B14F-4D97-AF65-F5344CB8AC3E}">
        <p14:creationId xmlns:p14="http://schemas.microsoft.com/office/powerpoint/2010/main" val="257481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E56A59-7D36-4605-9DF9-E602C7CE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30351"/>
            <a:ext cx="5760720" cy="941249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澳洲義務教育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75CB71-2038-40E5-B13E-CF0E30B89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4" t="14577" r="22963" b="16419"/>
          <a:stretch/>
        </p:blipFill>
        <p:spPr>
          <a:xfrm>
            <a:off x="0" y="1564640"/>
            <a:ext cx="6870215" cy="64516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F56344F-75E3-45A9-8CD7-0A9E11D39481}"/>
              </a:ext>
            </a:extLst>
          </p:cNvPr>
          <p:cNvSpPr txBox="1"/>
          <p:nvPr/>
        </p:nvSpPr>
        <p:spPr>
          <a:xfrm>
            <a:off x="548640" y="9598223"/>
            <a:ext cx="6664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元璽國際教育諮詢：https://www.wesi.com.tw/educational-system-aus.htm</a:t>
            </a:r>
          </a:p>
        </p:txBody>
      </p:sp>
    </p:spTree>
    <p:extLst>
      <p:ext uri="{BB962C8B-B14F-4D97-AF65-F5344CB8AC3E}">
        <p14:creationId xmlns:p14="http://schemas.microsoft.com/office/powerpoint/2010/main" val="84442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E56A59-7D36-4605-9DF9-E602C7CE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30351"/>
            <a:ext cx="5760720" cy="941249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澳洲義務教育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3540C82-B78E-488D-8AF6-423F9F517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52" t="23794" r="23111" b="11679"/>
          <a:stretch/>
        </p:blipFill>
        <p:spPr>
          <a:xfrm>
            <a:off x="0" y="1584960"/>
            <a:ext cx="6858000" cy="606574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C31D93C-9BCF-4560-BEF3-50996EF2ECE4}"/>
              </a:ext>
            </a:extLst>
          </p:cNvPr>
          <p:cNvSpPr txBox="1"/>
          <p:nvPr/>
        </p:nvSpPr>
        <p:spPr>
          <a:xfrm>
            <a:off x="548640" y="9598223"/>
            <a:ext cx="6664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元璽國際教育諮詢：https://www.wesi.com.tw/educational-system-aus.htm</a:t>
            </a:r>
          </a:p>
        </p:txBody>
      </p:sp>
    </p:spTree>
    <p:extLst>
      <p:ext uri="{BB962C8B-B14F-4D97-AF65-F5344CB8AC3E}">
        <p14:creationId xmlns:p14="http://schemas.microsoft.com/office/powerpoint/2010/main" val="230179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E56A59-7D36-4605-9DF9-E602C7CE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30351"/>
            <a:ext cx="5760720" cy="941249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澳洲義務教育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178F15A-1177-4AC7-996D-9DA41B438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7" t="18241" r="22963" b="9836"/>
          <a:stretch/>
        </p:blipFill>
        <p:spPr>
          <a:xfrm>
            <a:off x="0" y="1371600"/>
            <a:ext cx="6858000" cy="666485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6DB3117-A69E-4FFD-8935-82F8ECF66494}"/>
              </a:ext>
            </a:extLst>
          </p:cNvPr>
          <p:cNvSpPr txBox="1"/>
          <p:nvPr/>
        </p:nvSpPr>
        <p:spPr>
          <a:xfrm>
            <a:off x="548640" y="9598223"/>
            <a:ext cx="6664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元璽國際教育諮詢：https://www.wesi.com.tw/educational-system-aus.htm</a:t>
            </a:r>
          </a:p>
        </p:txBody>
      </p:sp>
    </p:spTree>
    <p:extLst>
      <p:ext uri="{BB962C8B-B14F-4D97-AF65-F5344CB8AC3E}">
        <p14:creationId xmlns:p14="http://schemas.microsoft.com/office/powerpoint/2010/main" val="240824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DEA9324-A112-4A66-A552-2BC37E125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9" y="2145689"/>
            <a:ext cx="6474182" cy="3354999"/>
          </a:xfr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34B24A3-9353-4D64-B9D5-A1EEA5F1CC80}"/>
              </a:ext>
            </a:extLst>
          </p:cNvPr>
          <p:cNvSpPr/>
          <p:nvPr/>
        </p:nvSpPr>
        <p:spPr>
          <a:xfrm>
            <a:off x="191909" y="347960"/>
            <a:ext cx="647418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ATAR  </a:t>
            </a:r>
            <a:r>
              <a:rPr lang="zh-TW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Australian Tertiary </a:t>
            </a:r>
          </a:p>
          <a:p>
            <a:r>
              <a:rPr lang="en-US" altLang="zh-TW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Admission Rank</a:t>
            </a:r>
            <a:r>
              <a:rPr lang="zh-TW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澳洲高等教育入學排名制度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90882DD-3D8D-45C6-8B9F-1FCD14112BE3}"/>
              </a:ext>
            </a:extLst>
          </p:cNvPr>
          <p:cNvSpPr txBox="1"/>
          <p:nvPr/>
        </p:nvSpPr>
        <p:spPr>
          <a:xfrm>
            <a:off x="191909" y="8530773"/>
            <a:ext cx="6474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每日頭條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https://kknews.cc/zh-hk/education/bogzbk6.html</a:t>
            </a:r>
          </a:p>
          <a:p>
            <a:r>
              <a:rPr lang="zh-TW" altLang="en-US" dirty="0"/>
              <a:t>澳洲遊學網 </a:t>
            </a:r>
            <a:r>
              <a:rPr lang="en-US" altLang="zh-TW" dirty="0"/>
              <a:t>– https://australia.net.tw/blog/atar/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938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EC7DD-7AD5-43A4-BF22-D65022D9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9720"/>
            <a:ext cx="5760720" cy="1742440"/>
          </a:xfrm>
        </p:spPr>
        <p:txBody>
          <a:bodyPr/>
          <a:lstStyle/>
          <a:p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AQF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Australia Qualification Framework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b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澳洲學歷資格架構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07DF80-33EE-4A63-ABD9-BA1F8BA34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7" t="12469" r="18309" b="13735"/>
          <a:stretch/>
        </p:blipFill>
        <p:spPr>
          <a:xfrm>
            <a:off x="0" y="2672080"/>
            <a:ext cx="6858000" cy="41452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892989D-AFE4-4B9B-813F-99F8C346F598}"/>
              </a:ext>
            </a:extLst>
          </p:cNvPr>
          <p:cNvSpPr txBox="1"/>
          <p:nvPr/>
        </p:nvSpPr>
        <p:spPr>
          <a:xfrm>
            <a:off x="4714875" y="8075117"/>
            <a:ext cx="214312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資料來源：</a:t>
            </a:r>
            <a:endParaRPr lang="en-US" altLang="zh-TW" sz="1400" dirty="0"/>
          </a:p>
          <a:p>
            <a:r>
              <a:rPr lang="zh-TW" altLang="en-US" sz="1400" dirty="0"/>
              <a:t>教育博覽會</a:t>
            </a:r>
            <a:endParaRPr lang="en-US" altLang="zh-TW" sz="1400" dirty="0"/>
          </a:p>
          <a:p>
            <a:r>
              <a:rPr lang="zh-TW" altLang="en-US" sz="1400" dirty="0"/>
              <a:t>澳大利亞商工辦事處教育處http://www.edu-fair.com/reports/2009_Education_Tw-Australia.html</a:t>
            </a:r>
          </a:p>
        </p:txBody>
      </p:sp>
    </p:spTree>
    <p:extLst>
      <p:ext uri="{BB962C8B-B14F-4D97-AF65-F5344CB8AC3E}">
        <p14:creationId xmlns:p14="http://schemas.microsoft.com/office/powerpoint/2010/main" val="39736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052685-1FB6-44BC-B902-09616A6F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60856"/>
            <a:ext cx="5760720" cy="1255728"/>
          </a:xfr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altLang="zh-TW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AQF</a:t>
            </a:r>
            <a:r>
              <a:rPr lang="zh-TW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Australia Qualification Framework</a:t>
            </a:r>
            <a:r>
              <a:rPr lang="zh-TW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br>
              <a:rPr lang="en-US" altLang="zh-TW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澳洲學歷資格架構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C143B8-9924-46B2-BB31-E483E4E31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5" t="24198" r="31042" b="12099"/>
          <a:stretch/>
        </p:blipFill>
        <p:spPr>
          <a:xfrm>
            <a:off x="285750" y="1901366"/>
            <a:ext cx="6286500" cy="761463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88BFE8F-FE7D-4539-8C0B-2536E6B885CA}"/>
              </a:ext>
            </a:extLst>
          </p:cNvPr>
          <p:cNvSpPr txBox="1"/>
          <p:nvPr/>
        </p:nvSpPr>
        <p:spPr>
          <a:xfrm>
            <a:off x="1714500" y="9600783"/>
            <a:ext cx="6143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樂沃國際教育：https://www.smileworldedu.com/aqf/</a:t>
            </a:r>
          </a:p>
        </p:txBody>
      </p:sp>
    </p:spTree>
    <p:extLst>
      <p:ext uri="{BB962C8B-B14F-4D97-AF65-F5344CB8AC3E}">
        <p14:creationId xmlns:p14="http://schemas.microsoft.com/office/powerpoint/2010/main" val="749805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84</TotalTime>
  <Words>453</Words>
  <Application>Microsoft Office PowerPoint</Application>
  <PresentationFormat>A4 紙張 (210x297 公釐)</PresentationFormat>
  <Paragraphs>30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Calibri</vt:lpstr>
      <vt:lpstr>Century Gothic</vt:lpstr>
      <vt:lpstr>Garamond</vt:lpstr>
      <vt:lpstr>肥皂</vt:lpstr>
      <vt:lpstr>澳洲學制圖</vt:lpstr>
      <vt:lpstr>PowerPoint 簡報</vt:lpstr>
      <vt:lpstr>PowerPoint 簡報</vt:lpstr>
      <vt:lpstr>澳洲義務教育</vt:lpstr>
      <vt:lpstr>澳洲義務教育</vt:lpstr>
      <vt:lpstr>澳洲義務教育</vt:lpstr>
      <vt:lpstr>PowerPoint 簡報</vt:lpstr>
      <vt:lpstr>AQF（Australia Qualification Framework） 澳洲學歷資格架構</vt:lpstr>
      <vt:lpstr>AQF（Australia Qualification Framework） 澳洲學歷資格架構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李泓儒</dc:creator>
  <cp:lastModifiedBy>李泓儒</cp:lastModifiedBy>
  <cp:revision>7</cp:revision>
  <dcterms:created xsi:type="dcterms:W3CDTF">2021-05-19T17:36:15Z</dcterms:created>
  <dcterms:modified xsi:type="dcterms:W3CDTF">2021-05-20T00:57:10Z</dcterms:modified>
</cp:coreProperties>
</file>