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5"/>
    <p:restoredTop sz="94670"/>
  </p:normalViewPr>
  <p:slideViewPr>
    <p:cSldViewPr snapToGrid="0" snapToObjects="1">
      <p:cViewPr varScale="1">
        <p:scale>
          <a:sx n="107" d="100"/>
          <a:sy n="107" d="100"/>
        </p:scale>
        <p:origin x="200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09C411-DF0E-7D4D-B2D6-15AFB5E201B0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E594633-8FC4-B942-BF86-94DED71F6EE9}">
      <dgm:prSet phldrT="[文字]"/>
      <dgm:spPr/>
      <dgm:t>
        <a:bodyPr/>
        <a:lstStyle/>
        <a:p>
          <a:r>
            <a:rPr lang="en-US" altLang="zh-TW" dirty="0"/>
            <a:t>Why</a:t>
          </a:r>
          <a:endParaRPr lang="zh-TW" altLang="en-US" dirty="0"/>
        </a:p>
      </dgm:t>
    </dgm:pt>
    <dgm:pt modelId="{45D62E24-EF6C-DA4C-8757-73F83F13C088}" type="parTrans" cxnId="{6556F7FA-EC62-A349-9860-BB603798C271}">
      <dgm:prSet/>
      <dgm:spPr/>
      <dgm:t>
        <a:bodyPr/>
        <a:lstStyle/>
        <a:p>
          <a:endParaRPr lang="zh-TW" altLang="en-US"/>
        </a:p>
      </dgm:t>
    </dgm:pt>
    <dgm:pt modelId="{057AFC8E-2C09-5E47-8547-5B90B8E5E0D1}" type="sibTrans" cxnId="{6556F7FA-EC62-A349-9860-BB603798C271}">
      <dgm:prSet/>
      <dgm:spPr/>
      <dgm:t>
        <a:bodyPr/>
        <a:lstStyle/>
        <a:p>
          <a:endParaRPr lang="zh-TW" altLang="en-US"/>
        </a:p>
      </dgm:t>
    </dgm:pt>
    <dgm:pt modelId="{0A39161D-8685-BA42-AC22-9D5DD812B15B}">
      <dgm:prSet phldrT="[文字]"/>
      <dgm:spPr/>
      <dgm:t>
        <a:bodyPr/>
        <a:lstStyle/>
        <a:p>
          <a:r>
            <a:rPr lang="en-US" altLang="zh-TW" dirty="0"/>
            <a:t> </a:t>
          </a:r>
          <a:r>
            <a:rPr lang="zh-TW" altLang="en-US" dirty="0"/>
            <a:t>氣候暖化，溫度遽變</a:t>
          </a:r>
        </a:p>
      </dgm:t>
    </dgm:pt>
    <dgm:pt modelId="{71714E8E-BEA6-EE4B-85D7-CCEC4AEE20EB}" type="parTrans" cxnId="{1127E69F-106B-CB47-9FAC-A364635802D0}">
      <dgm:prSet/>
      <dgm:spPr/>
      <dgm:t>
        <a:bodyPr/>
        <a:lstStyle/>
        <a:p>
          <a:endParaRPr lang="zh-TW" altLang="en-US"/>
        </a:p>
      </dgm:t>
    </dgm:pt>
    <dgm:pt modelId="{48A97A50-4F2E-7947-8532-8BABBB6A0193}" type="sibTrans" cxnId="{1127E69F-106B-CB47-9FAC-A364635802D0}">
      <dgm:prSet/>
      <dgm:spPr/>
      <dgm:t>
        <a:bodyPr/>
        <a:lstStyle/>
        <a:p>
          <a:endParaRPr lang="zh-TW" altLang="en-US"/>
        </a:p>
      </dgm:t>
    </dgm:pt>
    <dgm:pt modelId="{BE421B7A-3100-8B40-85F3-D3718BC00B2C}">
      <dgm:prSet phldrT="[文字]"/>
      <dgm:spPr/>
      <dgm:t>
        <a:bodyPr/>
        <a:lstStyle/>
        <a:p>
          <a:r>
            <a:rPr lang="zh-TW" altLang="en-US" dirty="0"/>
            <a:t>仁農高海拔，夏季雖涼爽，但極端氣候冬季酷寒</a:t>
          </a:r>
        </a:p>
      </dgm:t>
    </dgm:pt>
    <dgm:pt modelId="{6B9B3FA1-99A6-7E42-A665-AD9D3D3B6A93}" type="parTrans" cxnId="{144F044F-FCA7-7B4D-A95F-054E36B08D80}">
      <dgm:prSet/>
      <dgm:spPr/>
      <dgm:t>
        <a:bodyPr/>
        <a:lstStyle/>
        <a:p>
          <a:endParaRPr lang="zh-TW" altLang="en-US"/>
        </a:p>
      </dgm:t>
    </dgm:pt>
    <dgm:pt modelId="{E6FEFF53-8E85-744A-8D3D-974A402FEC51}" type="sibTrans" cxnId="{144F044F-FCA7-7B4D-A95F-054E36B08D80}">
      <dgm:prSet/>
      <dgm:spPr/>
      <dgm:t>
        <a:bodyPr/>
        <a:lstStyle/>
        <a:p>
          <a:endParaRPr lang="zh-TW" altLang="en-US"/>
        </a:p>
      </dgm:t>
    </dgm:pt>
    <dgm:pt modelId="{647F97D5-871C-7F44-83DD-6E707641334A}">
      <dgm:prSet phldrT="[文字]"/>
      <dgm:spPr/>
      <dgm:t>
        <a:bodyPr/>
        <a:lstStyle/>
        <a:p>
          <a:r>
            <a:rPr lang="en-US" altLang="zh-TW" dirty="0"/>
            <a:t>What</a:t>
          </a:r>
          <a:endParaRPr lang="zh-TW" altLang="en-US" dirty="0"/>
        </a:p>
      </dgm:t>
    </dgm:pt>
    <dgm:pt modelId="{F4B8AF6B-98FC-9F4D-A202-4FECA550652D}" type="parTrans" cxnId="{AF20935E-462B-C046-ABAD-B059496CD2A0}">
      <dgm:prSet/>
      <dgm:spPr/>
      <dgm:t>
        <a:bodyPr/>
        <a:lstStyle/>
        <a:p>
          <a:endParaRPr lang="zh-TW" altLang="en-US"/>
        </a:p>
      </dgm:t>
    </dgm:pt>
    <dgm:pt modelId="{64D7C45D-7D07-C242-BA01-8482BB652912}" type="sibTrans" cxnId="{AF20935E-462B-C046-ABAD-B059496CD2A0}">
      <dgm:prSet/>
      <dgm:spPr/>
      <dgm:t>
        <a:bodyPr/>
        <a:lstStyle/>
        <a:p>
          <a:endParaRPr lang="zh-TW" altLang="en-US"/>
        </a:p>
      </dgm:t>
    </dgm:pt>
    <dgm:pt modelId="{1665A4DC-E052-D141-BD97-F96E24F08BD6}">
      <dgm:prSet phldrT="[文字]"/>
      <dgm:spPr/>
      <dgm:t>
        <a:bodyPr/>
        <a:lstStyle/>
        <a:p>
          <a:r>
            <a:rPr lang="zh-TW" altLang="en-US" dirty="0"/>
            <a:t>申請裝設冷暖氣機，讓學生有好的學習環境品質</a:t>
          </a:r>
        </a:p>
      </dgm:t>
    </dgm:pt>
    <dgm:pt modelId="{D20F9458-6B69-3D40-B501-B6EDC01136DF}" type="parTrans" cxnId="{A9E913DE-F85E-3D4E-A9CF-592641D0AE18}">
      <dgm:prSet/>
      <dgm:spPr/>
      <dgm:t>
        <a:bodyPr/>
        <a:lstStyle/>
        <a:p>
          <a:endParaRPr lang="zh-TW" altLang="en-US"/>
        </a:p>
      </dgm:t>
    </dgm:pt>
    <dgm:pt modelId="{2283535E-2607-E44E-9885-463667C5BBFD}" type="sibTrans" cxnId="{A9E913DE-F85E-3D4E-A9CF-592641D0AE18}">
      <dgm:prSet/>
      <dgm:spPr/>
      <dgm:t>
        <a:bodyPr/>
        <a:lstStyle/>
        <a:p>
          <a:endParaRPr lang="zh-TW" altLang="en-US"/>
        </a:p>
      </dgm:t>
    </dgm:pt>
    <dgm:pt modelId="{E6F47CED-D4D3-BE4B-AC55-2DD4F2BDB1D8}">
      <dgm:prSet phldrT="[文字]"/>
      <dgm:spPr/>
      <dgm:t>
        <a:bodyPr/>
        <a:lstStyle/>
        <a:p>
          <a:r>
            <a:rPr lang="en-US" altLang="zh-TW" dirty="0"/>
            <a:t>How</a:t>
          </a:r>
          <a:endParaRPr lang="zh-TW" altLang="en-US" dirty="0"/>
        </a:p>
      </dgm:t>
    </dgm:pt>
    <dgm:pt modelId="{B41A0A8C-3D3D-9642-B29C-9C76CFB9C258}" type="parTrans" cxnId="{90F8B8DE-A26A-7140-8E53-8C1D8422E88B}">
      <dgm:prSet/>
      <dgm:spPr/>
      <dgm:t>
        <a:bodyPr/>
        <a:lstStyle/>
        <a:p>
          <a:endParaRPr lang="zh-TW" altLang="en-US"/>
        </a:p>
      </dgm:t>
    </dgm:pt>
    <dgm:pt modelId="{65F357D3-7D34-5943-932D-8DDBF51F3081}" type="sibTrans" cxnId="{90F8B8DE-A26A-7140-8E53-8C1D8422E88B}">
      <dgm:prSet/>
      <dgm:spPr/>
      <dgm:t>
        <a:bodyPr/>
        <a:lstStyle/>
        <a:p>
          <a:endParaRPr lang="zh-TW" altLang="en-US"/>
        </a:p>
      </dgm:t>
    </dgm:pt>
    <dgm:pt modelId="{FE038608-87A5-1B4F-9549-A202D289D777}">
      <dgm:prSet phldrT="[文字]"/>
      <dgm:spPr/>
      <dgm:t>
        <a:bodyPr/>
        <a:lstStyle/>
        <a:p>
          <a:r>
            <a:rPr lang="zh-TW" altLang="en-US" dirty="0"/>
            <a:t>向</a:t>
          </a:r>
          <a:r>
            <a:rPr lang="zh-TW" dirty="0"/>
            <a:t>教育部國民及學前教育署</a:t>
          </a:r>
          <a:r>
            <a:rPr lang="en-US" altLang="zh-TW" dirty="0"/>
            <a:t>(</a:t>
          </a:r>
          <a:r>
            <a:rPr lang="zh-TW" altLang="en-US" dirty="0"/>
            <a:t>國教署</a:t>
          </a:r>
          <a:r>
            <a:rPr lang="en-US" altLang="zh-TW" dirty="0"/>
            <a:t>)</a:t>
          </a:r>
          <a:r>
            <a:rPr lang="zh-TW" altLang="en-US" dirty="0"/>
            <a:t>申請經費補助裝設冷暖機</a:t>
          </a:r>
        </a:p>
      </dgm:t>
    </dgm:pt>
    <dgm:pt modelId="{DDEFFE2F-CAE0-C44C-9A3C-B7F2D948691A}" type="parTrans" cxnId="{E54457ED-AE07-A646-895C-2E44C09F47AE}">
      <dgm:prSet/>
      <dgm:spPr/>
      <dgm:t>
        <a:bodyPr/>
        <a:lstStyle/>
        <a:p>
          <a:endParaRPr lang="zh-TW" altLang="en-US"/>
        </a:p>
      </dgm:t>
    </dgm:pt>
    <dgm:pt modelId="{B3337B13-62AD-474E-B72C-6CF8A166E1B4}" type="sibTrans" cxnId="{E54457ED-AE07-A646-895C-2E44C09F47AE}">
      <dgm:prSet/>
      <dgm:spPr/>
      <dgm:t>
        <a:bodyPr/>
        <a:lstStyle/>
        <a:p>
          <a:endParaRPr lang="zh-TW" altLang="en-US"/>
        </a:p>
      </dgm:t>
    </dgm:pt>
    <dgm:pt modelId="{D01D1AA4-2A71-C342-894D-5F4E31195636}">
      <dgm:prSet phldrT="[文字]"/>
      <dgm:spPr/>
      <dgm:t>
        <a:bodyPr/>
        <a:lstStyle/>
        <a:p>
          <a:r>
            <a:rPr lang="zh-TW" altLang="en-US" dirty="0"/>
            <a:t>延伸出之必要工程經費則由校方編列預算勻支</a:t>
          </a:r>
        </a:p>
      </dgm:t>
    </dgm:pt>
    <dgm:pt modelId="{0C3F74BD-A422-4C4D-9119-8348EEAD661E}" type="parTrans" cxnId="{3F12A967-0B2C-F24E-954C-A198089D7841}">
      <dgm:prSet/>
      <dgm:spPr/>
      <dgm:t>
        <a:bodyPr/>
        <a:lstStyle/>
        <a:p>
          <a:endParaRPr lang="zh-TW" altLang="en-US"/>
        </a:p>
      </dgm:t>
    </dgm:pt>
    <dgm:pt modelId="{96AC36C2-5957-E14C-9845-BCD250D8143C}" type="sibTrans" cxnId="{3F12A967-0B2C-F24E-954C-A198089D7841}">
      <dgm:prSet/>
      <dgm:spPr/>
      <dgm:t>
        <a:bodyPr/>
        <a:lstStyle/>
        <a:p>
          <a:endParaRPr lang="zh-TW" altLang="en-US"/>
        </a:p>
      </dgm:t>
    </dgm:pt>
    <dgm:pt modelId="{79418E62-5229-2B43-8BA6-315CF7385980}">
      <dgm:prSet phldrT="[文字]"/>
      <dgm:spPr/>
      <dgm:t>
        <a:bodyPr/>
        <a:lstStyle/>
        <a:p>
          <a:r>
            <a:rPr lang="zh-TW" altLang="en-US"/>
            <a:t>配合班班有冷氣政策</a:t>
          </a:r>
          <a:endParaRPr lang="zh-TW" altLang="en-US" dirty="0"/>
        </a:p>
      </dgm:t>
    </dgm:pt>
    <dgm:pt modelId="{13419488-28E9-6149-B4F5-FA232205B50F}" type="parTrans" cxnId="{769EF03C-827C-A542-8210-0F797D733EB7}">
      <dgm:prSet/>
      <dgm:spPr/>
    </dgm:pt>
    <dgm:pt modelId="{565C3CB4-55A8-F64E-A9B2-1727B743D0FD}" type="sibTrans" cxnId="{769EF03C-827C-A542-8210-0F797D733EB7}">
      <dgm:prSet/>
      <dgm:spPr/>
    </dgm:pt>
    <dgm:pt modelId="{0A871EF5-421B-9B40-9F3F-F18DEC1D0BED}" type="pres">
      <dgm:prSet presAssocID="{C809C411-DF0E-7D4D-B2D6-15AFB5E201B0}" presName="linearFlow" presStyleCnt="0">
        <dgm:presLayoutVars>
          <dgm:dir/>
          <dgm:animLvl val="lvl"/>
          <dgm:resizeHandles val="exact"/>
        </dgm:presLayoutVars>
      </dgm:prSet>
      <dgm:spPr/>
    </dgm:pt>
    <dgm:pt modelId="{793298BF-FA59-8744-B2CF-1D07056CB10E}" type="pres">
      <dgm:prSet presAssocID="{8E594633-8FC4-B942-BF86-94DED71F6EE9}" presName="composite" presStyleCnt="0"/>
      <dgm:spPr/>
    </dgm:pt>
    <dgm:pt modelId="{E1B06CFE-B5C5-D74F-A4A4-1F5B7FACD28A}" type="pres">
      <dgm:prSet presAssocID="{8E594633-8FC4-B942-BF86-94DED71F6EE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A4B1031-3E0D-D64B-B0D3-78D018F35E8B}" type="pres">
      <dgm:prSet presAssocID="{8E594633-8FC4-B942-BF86-94DED71F6EE9}" presName="descendantText" presStyleLbl="alignAcc1" presStyleIdx="0" presStyleCnt="3">
        <dgm:presLayoutVars>
          <dgm:bulletEnabled val="1"/>
        </dgm:presLayoutVars>
      </dgm:prSet>
      <dgm:spPr/>
    </dgm:pt>
    <dgm:pt modelId="{16832AF3-CEF6-5041-AFD2-721BDF187E9F}" type="pres">
      <dgm:prSet presAssocID="{057AFC8E-2C09-5E47-8547-5B90B8E5E0D1}" presName="sp" presStyleCnt="0"/>
      <dgm:spPr/>
    </dgm:pt>
    <dgm:pt modelId="{C39504E3-8334-2349-98E2-8C9E504BEED0}" type="pres">
      <dgm:prSet presAssocID="{647F97D5-871C-7F44-83DD-6E707641334A}" presName="composite" presStyleCnt="0"/>
      <dgm:spPr/>
    </dgm:pt>
    <dgm:pt modelId="{6F9B3AB1-6BAD-9D4F-BF14-61EB36DCB678}" type="pres">
      <dgm:prSet presAssocID="{647F97D5-871C-7F44-83DD-6E707641334A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F6587B3-73A9-3B44-A466-F5CBC256FF19}" type="pres">
      <dgm:prSet presAssocID="{647F97D5-871C-7F44-83DD-6E707641334A}" presName="descendantText" presStyleLbl="alignAcc1" presStyleIdx="1" presStyleCnt="3">
        <dgm:presLayoutVars>
          <dgm:bulletEnabled val="1"/>
        </dgm:presLayoutVars>
      </dgm:prSet>
      <dgm:spPr/>
    </dgm:pt>
    <dgm:pt modelId="{A4940C06-01E5-CE41-BE87-2B3E4A8F0519}" type="pres">
      <dgm:prSet presAssocID="{64D7C45D-7D07-C242-BA01-8482BB652912}" presName="sp" presStyleCnt="0"/>
      <dgm:spPr/>
    </dgm:pt>
    <dgm:pt modelId="{0CA1B378-2037-7F4E-957D-1AAB3C461B1F}" type="pres">
      <dgm:prSet presAssocID="{E6F47CED-D4D3-BE4B-AC55-2DD4F2BDB1D8}" presName="composite" presStyleCnt="0"/>
      <dgm:spPr/>
    </dgm:pt>
    <dgm:pt modelId="{24548746-6265-5148-A059-035322DB23BE}" type="pres">
      <dgm:prSet presAssocID="{E6F47CED-D4D3-BE4B-AC55-2DD4F2BDB1D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FF6A8FC-08BB-564C-A599-D112C70F2434}" type="pres">
      <dgm:prSet presAssocID="{E6F47CED-D4D3-BE4B-AC55-2DD4F2BDB1D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27AA515-30A9-854E-8D28-82795F55FA20}" type="presOf" srcId="{647F97D5-871C-7F44-83DD-6E707641334A}" destId="{6F9B3AB1-6BAD-9D4F-BF14-61EB36DCB678}" srcOrd="0" destOrd="0" presId="urn:microsoft.com/office/officeart/2005/8/layout/chevron2"/>
    <dgm:cxn modelId="{53CCEE33-16C7-6147-94C3-2CA239E90B79}" type="presOf" srcId="{0A39161D-8685-BA42-AC22-9D5DD812B15B}" destId="{DA4B1031-3E0D-D64B-B0D3-78D018F35E8B}" srcOrd="0" destOrd="0" presId="urn:microsoft.com/office/officeart/2005/8/layout/chevron2"/>
    <dgm:cxn modelId="{16668D3B-A408-6040-8841-3798B1A57048}" type="presOf" srcId="{FE038608-87A5-1B4F-9549-A202D289D777}" destId="{0FF6A8FC-08BB-564C-A599-D112C70F2434}" srcOrd="0" destOrd="0" presId="urn:microsoft.com/office/officeart/2005/8/layout/chevron2"/>
    <dgm:cxn modelId="{769EF03C-827C-A542-8210-0F797D733EB7}" srcId="{647F97D5-871C-7F44-83DD-6E707641334A}" destId="{79418E62-5229-2B43-8BA6-315CF7385980}" srcOrd="0" destOrd="0" parTransId="{13419488-28E9-6149-B4F5-FA232205B50F}" sibTransId="{565C3CB4-55A8-F64E-A9B2-1727B743D0FD}"/>
    <dgm:cxn modelId="{B6152C3E-D659-C540-AB87-4928B8A40490}" type="presOf" srcId="{C809C411-DF0E-7D4D-B2D6-15AFB5E201B0}" destId="{0A871EF5-421B-9B40-9F3F-F18DEC1D0BED}" srcOrd="0" destOrd="0" presId="urn:microsoft.com/office/officeart/2005/8/layout/chevron2"/>
    <dgm:cxn modelId="{5D47C340-F07F-A743-85A5-C408A1991D2C}" type="presOf" srcId="{1665A4DC-E052-D141-BD97-F96E24F08BD6}" destId="{EF6587B3-73A9-3B44-A466-F5CBC256FF19}" srcOrd="0" destOrd="1" presId="urn:microsoft.com/office/officeart/2005/8/layout/chevron2"/>
    <dgm:cxn modelId="{144F044F-FCA7-7B4D-A95F-054E36B08D80}" srcId="{8E594633-8FC4-B942-BF86-94DED71F6EE9}" destId="{BE421B7A-3100-8B40-85F3-D3718BC00B2C}" srcOrd="1" destOrd="0" parTransId="{6B9B3FA1-99A6-7E42-A665-AD9D3D3B6A93}" sibTransId="{E6FEFF53-8E85-744A-8D3D-974A402FEC51}"/>
    <dgm:cxn modelId="{BED0DF55-6284-0646-9328-A23F4BD414B0}" type="presOf" srcId="{BE421B7A-3100-8B40-85F3-D3718BC00B2C}" destId="{DA4B1031-3E0D-D64B-B0D3-78D018F35E8B}" srcOrd="0" destOrd="1" presId="urn:microsoft.com/office/officeart/2005/8/layout/chevron2"/>
    <dgm:cxn modelId="{AF20935E-462B-C046-ABAD-B059496CD2A0}" srcId="{C809C411-DF0E-7D4D-B2D6-15AFB5E201B0}" destId="{647F97D5-871C-7F44-83DD-6E707641334A}" srcOrd="1" destOrd="0" parTransId="{F4B8AF6B-98FC-9F4D-A202-4FECA550652D}" sibTransId="{64D7C45D-7D07-C242-BA01-8482BB652912}"/>
    <dgm:cxn modelId="{3F12A967-0B2C-F24E-954C-A198089D7841}" srcId="{E6F47CED-D4D3-BE4B-AC55-2DD4F2BDB1D8}" destId="{D01D1AA4-2A71-C342-894D-5F4E31195636}" srcOrd="1" destOrd="0" parTransId="{0C3F74BD-A422-4C4D-9119-8348EEAD661E}" sibTransId="{96AC36C2-5957-E14C-9845-BCD250D8143C}"/>
    <dgm:cxn modelId="{1127E69F-106B-CB47-9FAC-A364635802D0}" srcId="{8E594633-8FC4-B942-BF86-94DED71F6EE9}" destId="{0A39161D-8685-BA42-AC22-9D5DD812B15B}" srcOrd="0" destOrd="0" parTransId="{71714E8E-BEA6-EE4B-85D7-CCEC4AEE20EB}" sibTransId="{48A97A50-4F2E-7947-8532-8BABBB6A0193}"/>
    <dgm:cxn modelId="{D8E047A8-8E61-AC4C-A348-E402FAAFE11D}" type="presOf" srcId="{D01D1AA4-2A71-C342-894D-5F4E31195636}" destId="{0FF6A8FC-08BB-564C-A599-D112C70F2434}" srcOrd="0" destOrd="1" presId="urn:microsoft.com/office/officeart/2005/8/layout/chevron2"/>
    <dgm:cxn modelId="{0B0F7BD7-2EF0-CB43-AFEE-960FF5BCD39E}" type="presOf" srcId="{8E594633-8FC4-B942-BF86-94DED71F6EE9}" destId="{E1B06CFE-B5C5-D74F-A4A4-1F5B7FACD28A}" srcOrd="0" destOrd="0" presId="urn:microsoft.com/office/officeart/2005/8/layout/chevron2"/>
    <dgm:cxn modelId="{B7F8AAD9-602F-864A-88AA-65023738F86A}" type="presOf" srcId="{E6F47CED-D4D3-BE4B-AC55-2DD4F2BDB1D8}" destId="{24548746-6265-5148-A059-035322DB23BE}" srcOrd="0" destOrd="0" presId="urn:microsoft.com/office/officeart/2005/8/layout/chevron2"/>
    <dgm:cxn modelId="{669B47DB-F7C4-334C-8823-3269414C8CCD}" type="presOf" srcId="{79418E62-5229-2B43-8BA6-315CF7385980}" destId="{EF6587B3-73A9-3B44-A466-F5CBC256FF19}" srcOrd="0" destOrd="0" presId="urn:microsoft.com/office/officeart/2005/8/layout/chevron2"/>
    <dgm:cxn modelId="{A9E913DE-F85E-3D4E-A9CF-592641D0AE18}" srcId="{647F97D5-871C-7F44-83DD-6E707641334A}" destId="{1665A4DC-E052-D141-BD97-F96E24F08BD6}" srcOrd="1" destOrd="0" parTransId="{D20F9458-6B69-3D40-B501-B6EDC01136DF}" sibTransId="{2283535E-2607-E44E-9885-463667C5BBFD}"/>
    <dgm:cxn modelId="{90F8B8DE-A26A-7140-8E53-8C1D8422E88B}" srcId="{C809C411-DF0E-7D4D-B2D6-15AFB5E201B0}" destId="{E6F47CED-D4D3-BE4B-AC55-2DD4F2BDB1D8}" srcOrd="2" destOrd="0" parTransId="{B41A0A8C-3D3D-9642-B29C-9C76CFB9C258}" sibTransId="{65F357D3-7D34-5943-932D-8DDBF51F3081}"/>
    <dgm:cxn modelId="{E54457ED-AE07-A646-895C-2E44C09F47AE}" srcId="{E6F47CED-D4D3-BE4B-AC55-2DD4F2BDB1D8}" destId="{FE038608-87A5-1B4F-9549-A202D289D777}" srcOrd="0" destOrd="0" parTransId="{DDEFFE2F-CAE0-C44C-9A3C-B7F2D948691A}" sibTransId="{B3337B13-62AD-474E-B72C-6CF8A166E1B4}"/>
    <dgm:cxn modelId="{6556F7FA-EC62-A349-9860-BB603798C271}" srcId="{C809C411-DF0E-7D4D-B2D6-15AFB5E201B0}" destId="{8E594633-8FC4-B942-BF86-94DED71F6EE9}" srcOrd="0" destOrd="0" parTransId="{45D62E24-EF6C-DA4C-8757-73F83F13C088}" sibTransId="{057AFC8E-2C09-5E47-8547-5B90B8E5E0D1}"/>
    <dgm:cxn modelId="{93114F15-69CA-F543-BF37-6D640A71BA1B}" type="presParOf" srcId="{0A871EF5-421B-9B40-9F3F-F18DEC1D0BED}" destId="{793298BF-FA59-8744-B2CF-1D07056CB10E}" srcOrd="0" destOrd="0" presId="urn:microsoft.com/office/officeart/2005/8/layout/chevron2"/>
    <dgm:cxn modelId="{B5F4FDC5-4E8E-5049-9792-F5FA3345E12A}" type="presParOf" srcId="{793298BF-FA59-8744-B2CF-1D07056CB10E}" destId="{E1B06CFE-B5C5-D74F-A4A4-1F5B7FACD28A}" srcOrd="0" destOrd="0" presId="urn:microsoft.com/office/officeart/2005/8/layout/chevron2"/>
    <dgm:cxn modelId="{6D2ED972-5EA4-FF4A-A077-D37E152D3380}" type="presParOf" srcId="{793298BF-FA59-8744-B2CF-1D07056CB10E}" destId="{DA4B1031-3E0D-D64B-B0D3-78D018F35E8B}" srcOrd="1" destOrd="0" presId="urn:microsoft.com/office/officeart/2005/8/layout/chevron2"/>
    <dgm:cxn modelId="{1D368B5D-AE69-0C4F-ABAC-DF48D5578D1C}" type="presParOf" srcId="{0A871EF5-421B-9B40-9F3F-F18DEC1D0BED}" destId="{16832AF3-CEF6-5041-AFD2-721BDF187E9F}" srcOrd="1" destOrd="0" presId="urn:microsoft.com/office/officeart/2005/8/layout/chevron2"/>
    <dgm:cxn modelId="{BC45B5B8-4FE8-D44C-923F-C092C4F00C61}" type="presParOf" srcId="{0A871EF5-421B-9B40-9F3F-F18DEC1D0BED}" destId="{C39504E3-8334-2349-98E2-8C9E504BEED0}" srcOrd="2" destOrd="0" presId="urn:microsoft.com/office/officeart/2005/8/layout/chevron2"/>
    <dgm:cxn modelId="{E0926351-3AEA-4A46-81F4-DD0FEDDA8213}" type="presParOf" srcId="{C39504E3-8334-2349-98E2-8C9E504BEED0}" destId="{6F9B3AB1-6BAD-9D4F-BF14-61EB36DCB678}" srcOrd="0" destOrd="0" presId="urn:microsoft.com/office/officeart/2005/8/layout/chevron2"/>
    <dgm:cxn modelId="{01BE7757-B07B-5B43-957E-CB9879336898}" type="presParOf" srcId="{C39504E3-8334-2349-98E2-8C9E504BEED0}" destId="{EF6587B3-73A9-3B44-A466-F5CBC256FF19}" srcOrd="1" destOrd="0" presId="urn:microsoft.com/office/officeart/2005/8/layout/chevron2"/>
    <dgm:cxn modelId="{E7453241-1F34-CE4A-8F72-8A0C0A94750E}" type="presParOf" srcId="{0A871EF5-421B-9B40-9F3F-F18DEC1D0BED}" destId="{A4940C06-01E5-CE41-BE87-2B3E4A8F0519}" srcOrd="3" destOrd="0" presId="urn:microsoft.com/office/officeart/2005/8/layout/chevron2"/>
    <dgm:cxn modelId="{74156F5A-EC3F-4F4C-AF08-9493ED8FAE28}" type="presParOf" srcId="{0A871EF5-421B-9B40-9F3F-F18DEC1D0BED}" destId="{0CA1B378-2037-7F4E-957D-1AAB3C461B1F}" srcOrd="4" destOrd="0" presId="urn:microsoft.com/office/officeart/2005/8/layout/chevron2"/>
    <dgm:cxn modelId="{8A49BD2C-E180-5446-A2C1-79A27BDC50E7}" type="presParOf" srcId="{0CA1B378-2037-7F4E-957D-1AAB3C461B1F}" destId="{24548746-6265-5148-A059-035322DB23BE}" srcOrd="0" destOrd="0" presId="urn:microsoft.com/office/officeart/2005/8/layout/chevron2"/>
    <dgm:cxn modelId="{F4883830-5D88-1344-970E-D13273A3C384}" type="presParOf" srcId="{0CA1B378-2037-7F4E-957D-1AAB3C461B1F}" destId="{0FF6A8FC-08BB-564C-A599-D112C70F243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2A69F1-3647-7447-8DFE-8068CC4295A0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FB1DA64-69C1-944E-AF25-0C0CB15FFB7D}">
      <dgm:prSet phldrT="[文字]"/>
      <dgm:spPr/>
      <dgm:t>
        <a:bodyPr/>
        <a:lstStyle/>
        <a:p>
          <a:pPr algn="ctr"/>
          <a:r>
            <a:rPr lang="zh-TW" altLang="en-US" dirty="0"/>
            <a:t>專案經理</a:t>
          </a:r>
          <a:r>
            <a:rPr lang="en-US" altLang="zh-TW" dirty="0"/>
            <a:t>-</a:t>
          </a:r>
          <a:r>
            <a:rPr lang="zh-TW" altLang="en-US" dirty="0"/>
            <a:t>教務主任</a:t>
          </a:r>
        </a:p>
      </dgm:t>
    </dgm:pt>
    <dgm:pt modelId="{2754AA19-3709-E44C-9472-89476775C3C8}" type="parTrans" cxnId="{E598DE3A-770D-D645-A8B0-44E35BBAABF9}">
      <dgm:prSet/>
      <dgm:spPr/>
      <dgm:t>
        <a:bodyPr/>
        <a:lstStyle/>
        <a:p>
          <a:endParaRPr lang="zh-TW" altLang="en-US"/>
        </a:p>
      </dgm:t>
    </dgm:pt>
    <dgm:pt modelId="{BD097B38-3F80-924C-9025-9B36AF8145C1}" type="sibTrans" cxnId="{E598DE3A-770D-D645-A8B0-44E35BBAABF9}">
      <dgm:prSet/>
      <dgm:spPr/>
      <dgm:t>
        <a:bodyPr/>
        <a:lstStyle/>
        <a:p>
          <a:endParaRPr lang="zh-TW" altLang="en-US"/>
        </a:p>
      </dgm:t>
    </dgm:pt>
    <dgm:pt modelId="{C548E2CE-5F6A-F84B-9E5C-DA32C5FC2843}">
      <dgm:prSet phldrT="[文字]"/>
      <dgm:spPr/>
      <dgm:t>
        <a:bodyPr/>
        <a:lstStyle/>
        <a:p>
          <a:r>
            <a:rPr lang="zh-TW" altLang="en-US" dirty="0"/>
            <a:t>贊助人</a:t>
          </a:r>
          <a:r>
            <a:rPr lang="en-US" altLang="zh-TW" dirty="0"/>
            <a:t>-</a:t>
          </a:r>
        </a:p>
        <a:p>
          <a:r>
            <a:rPr lang="zh-TW" altLang="en-US" dirty="0"/>
            <a:t>國教署</a:t>
          </a:r>
        </a:p>
      </dgm:t>
    </dgm:pt>
    <dgm:pt modelId="{8BCD82DF-685C-5A49-9466-5040246C03D5}" type="parTrans" cxnId="{C2F23E49-0871-B646-9170-7DB98F247A0D}">
      <dgm:prSet/>
      <dgm:spPr/>
      <dgm:t>
        <a:bodyPr/>
        <a:lstStyle/>
        <a:p>
          <a:endParaRPr lang="zh-TW" altLang="en-US"/>
        </a:p>
      </dgm:t>
    </dgm:pt>
    <dgm:pt modelId="{C73FC8B9-20F0-FC46-A84C-7E4CB02E18BF}" type="sibTrans" cxnId="{C2F23E49-0871-B646-9170-7DB98F247A0D}">
      <dgm:prSet/>
      <dgm:spPr/>
      <dgm:t>
        <a:bodyPr/>
        <a:lstStyle/>
        <a:p>
          <a:endParaRPr lang="zh-TW" altLang="en-US"/>
        </a:p>
      </dgm:t>
    </dgm:pt>
    <dgm:pt modelId="{2D774473-3782-9841-8E81-240765DF562B}">
      <dgm:prSet phldrT="[文字]"/>
      <dgm:spPr/>
      <dgm:t>
        <a:bodyPr/>
        <a:lstStyle/>
        <a:p>
          <a:r>
            <a:rPr lang="zh-TW" altLang="en-US" dirty="0"/>
            <a:t>設計監造廠商</a:t>
          </a:r>
        </a:p>
      </dgm:t>
    </dgm:pt>
    <dgm:pt modelId="{3C4D56CC-B767-BA49-AC50-15D01DA4590E}" type="parTrans" cxnId="{92C83BA7-30A1-4E4A-9E17-475F95FF1C89}">
      <dgm:prSet/>
      <dgm:spPr/>
      <dgm:t>
        <a:bodyPr/>
        <a:lstStyle/>
        <a:p>
          <a:endParaRPr lang="zh-TW" altLang="en-US"/>
        </a:p>
      </dgm:t>
    </dgm:pt>
    <dgm:pt modelId="{AAA7EFB4-F1B2-9B43-B60A-E11E853BF706}" type="sibTrans" cxnId="{92C83BA7-30A1-4E4A-9E17-475F95FF1C89}">
      <dgm:prSet/>
      <dgm:spPr/>
      <dgm:t>
        <a:bodyPr/>
        <a:lstStyle/>
        <a:p>
          <a:endParaRPr lang="zh-TW" altLang="en-US"/>
        </a:p>
      </dgm:t>
    </dgm:pt>
    <dgm:pt modelId="{843C6174-960D-C341-899E-76AAC7D87462}">
      <dgm:prSet phldrT="[文字]"/>
      <dgm:spPr/>
      <dgm:t>
        <a:bodyPr/>
        <a:lstStyle/>
        <a:p>
          <a:r>
            <a:rPr lang="zh-TW" altLang="en-US" dirty="0"/>
            <a:t>工程</a:t>
          </a:r>
          <a:endParaRPr lang="en-US" altLang="zh-TW" dirty="0"/>
        </a:p>
        <a:p>
          <a:r>
            <a:rPr lang="zh-TW" altLang="en-US" dirty="0"/>
            <a:t>承包廠商</a:t>
          </a:r>
        </a:p>
      </dgm:t>
    </dgm:pt>
    <dgm:pt modelId="{ACBCCE7F-3F77-F346-907A-A092B94CDA80}" type="parTrans" cxnId="{22F1AE5F-7126-8146-8BF6-131726763F33}">
      <dgm:prSet/>
      <dgm:spPr/>
      <dgm:t>
        <a:bodyPr/>
        <a:lstStyle/>
        <a:p>
          <a:endParaRPr lang="zh-TW" altLang="en-US"/>
        </a:p>
      </dgm:t>
    </dgm:pt>
    <dgm:pt modelId="{F9AD1E79-40FA-D045-A3D9-C2ECE623A281}" type="sibTrans" cxnId="{22F1AE5F-7126-8146-8BF6-131726763F33}">
      <dgm:prSet/>
      <dgm:spPr/>
      <dgm:t>
        <a:bodyPr/>
        <a:lstStyle/>
        <a:p>
          <a:endParaRPr lang="zh-TW" altLang="en-US"/>
        </a:p>
      </dgm:t>
    </dgm:pt>
    <dgm:pt modelId="{1BF42BB3-00E8-0F45-B61E-7BE2E062F3A3}">
      <dgm:prSet phldrT="[文字]"/>
      <dgm:spPr/>
      <dgm:t>
        <a:bodyPr/>
        <a:lstStyle/>
        <a:p>
          <a:r>
            <a:rPr lang="zh-TW" altLang="en-US" dirty="0"/>
            <a:t>業務承辦</a:t>
          </a:r>
          <a:r>
            <a:rPr lang="en-US" altLang="zh-TW" dirty="0"/>
            <a:t>-</a:t>
          </a:r>
          <a:r>
            <a:rPr lang="zh-TW" altLang="en-US" dirty="0"/>
            <a:t>設備組長</a:t>
          </a:r>
        </a:p>
      </dgm:t>
    </dgm:pt>
    <dgm:pt modelId="{39982CDF-F0C6-7941-8B1A-2D76CF225F99}" type="parTrans" cxnId="{97FDD47B-53E5-674A-8934-AEFD18F3D540}">
      <dgm:prSet/>
      <dgm:spPr/>
      <dgm:t>
        <a:bodyPr/>
        <a:lstStyle/>
        <a:p>
          <a:endParaRPr lang="zh-TW" altLang="en-US"/>
        </a:p>
      </dgm:t>
    </dgm:pt>
    <dgm:pt modelId="{165145D5-6908-1F4B-A610-3AB0755CFA1E}" type="sibTrans" cxnId="{97FDD47B-53E5-674A-8934-AEFD18F3D540}">
      <dgm:prSet/>
      <dgm:spPr/>
      <dgm:t>
        <a:bodyPr/>
        <a:lstStyle/>
        <a:p>
          <a:endParaRPr lang="zh-TW" altLang="en-US"/>
        </a:p>
      </dgm:t>
    </dgm:pt>
    <dgm:pt modelId="{C1923094-5B25-B74A-A702-22DE7845B0E1}" type="pres">
      <dgm:prSet presAssocID="{472A69F1-3647-7447-8DFE-8068CC4295A0}" presName="composite" presStyleCnt="0">
        <dgm:presLayoutVars>
          <dgm:chMax val="1"/>
          <dgm:dir/>
          <dgm:resizeHandles val="exact"/>
        </dgm:presLayoutVars>
      </dgm:prSet>
      <dgm:spPr/>
    </dgm:pt>
    <dgm:pt modelId="{29BBAC22-964E-8C40-B2B6-57013965A786}" type="pres">
      <dgm:prSet presAssocID="{472A69F1-3647-7447-8DFE-8068CC4295A0}" presName="radial" presStyleCnt="0">
        <dgm:presLayoutVars>
          <dgm:animLvl val="ctr"/>
        </dgm:presLayoutVars>
      </dgm:prSet>
      <dgm:spPr/>
    </dgm:pt>
    <dgm:pt modelId="{2F9D0E3F-989F-7B43-BDBB-4E1E2601B331}" type="pres">
      <dgm:prSet presAssocID="{4FB1DA64-69C1-944E-AF25-0C0CB15FFB7D}" presName="centerShape" presStyleLbl="vennNode1" presStyleIdx="0" presStyleCnt="5"/>
      <dgm:spPr/>
    </dgm:pt>
    <dgm:pt modelId="{2FCBFE70-F594-5042-AB66-13B62BA3652E}" type="pres">
      <dgm:prSet presAssocID="{C548E2CE-5F6A-F84B-9E5C-DA32C5FC2843}" presName="node" presStyleLbl="vennNode1" presStyleIdx="1" presStyleCnt="5">
        <dgm:presLayoutVars>
          <dgm:bulletEnabled val="1"/>
        </dgm:presLayoutVars>
      </dgm:prSet>
      <dgm:spPr/>
    </dgm:pt>
    <dgm:pt modelId="{0A091B82-9BAE-934B-898C-1EF3094E0E4B}" type="pres">
      <dgm:prSet presAssocID="{2D774473-3782-9841-8E81-240765DF562B}" presName="node" presStyleLbl="vennNode1" presStyleIdx="2" presStyleCnt="5">
        <dgm:presLayoutVars>
          <dgm:bulletEnabled val="1"/>
        </dgm:presLayoutVars>
      </dgm:prSet>
      <dgm:spPr/>
    </dgm:pt>
    <dgm:pt modelId="{D2BB9677-D34F-E744-8C1E-3C8F04E48382}" type="pres">
      <dgm:prSet presAssocID="{843C6174-960D-C341-899E-76AAC7D87462}" presName="node" presStyleLbl="vennNode1" presStyleIdx="3" presStyleCnt="5">
        <dgm:presLayoutVars>
          <dgm:bulletEnabled val="1"/>
        </dgm:presLayoutVars>
      </dgm:prSet>
      <dgm:spPr/>
    </dgm:pt>
    <dgm:pt modelId="{20982F95-B24A-9548-83D0-C371105FBEDD}" type="pres">
      <dgm:prSet presAssocID="{1BF42BB3-00E8-0F45-B61E-7BE2E062F3A3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AE3D8709-ED66-F840-942C-41493D17B6D3}" type="presOf" srcId="{2D774473-3782-9841-8E81-240765DF562B}" destId="{0A091B82-9BAE-934B-898C-1EF3094E0E4B}" srcOrd="0" destOrd="0" presId="urn:microsoft.com/office/officeart/2005/8/layout/radial3"/>
    <dgm:cxn modelId="{2ED1B215-4A74-2D45-9B44-BC8FD6CA5B05}" type="presOf" srcId="{C548E2CE-5F6A-F84B-9E5C-DA32C5FC2843}" destId="{2FCBFE70-F594-5042-AB66-13B62BA3652E}" srcOrd="0" destOrd="0" presId="urn:microsoft.com/office/officeart/2005/8/layout/radial3"/>
    <dgm:cxn modelId="{55305B19-7CA6-6644-B280-A6959F83DABF}" type="presOf" srcId="{1BF42BB3-00E8-0F45-B61E-7BE2E062F3A3}" destId="{20982F95-B24A-9548-83D0-C371105FBEDD}" srcOrd="0" destOrd="0" presId="urn:microsoft.com/office/officeart/2005/8/layout/radial3"/>
    <dgm:cxn modelId="{6F1BEA25-C974-364D-86BA-19B9FEEC20CE}" type="presOf" srcId="{4FB1DA64-69C1-944E-AF25-0C0CB15FFB7D}" destId="{2F9D0E3F-989F-7B43-BDBB-4E1E2601B331}" srcOrd="0" destOrd="0" presId="urn:microsoft.com/office/officeart/2005/8/layout/radial3"/>
    <dgm:cxn modelId="{F9F48536-F6FA-664C-80B5-4F42F2667FDB}" type="presOf" srcId="{843C6174-960D-C341-899E-76AAC7D87462}" destId="{D2BB9677-D34F-E744-8C1E-3C8F04E48382}" srcOrd="0" destOrd="0" presId="urn:microsoft.com/office/officeart/2005/8/layout/radial3"/>
    <dgm:cxn modelId="{E598DE3A-770D-D645-A8B0-44E35BBAABF9}" srcId="{472A69F1-3647-7447-8DFE-8068CC4295A0}" destId="{4FB1DA64-69C1-944E-AF25-0C0CB15FFB7D}" srcOrd="0" destOrd="0" parTransId="{2754AA19-3709-E44C-9472-89476775C3C8}" sibTransId="{BD097B38-3F80-924C-9025-9B36AF8145C1}"/>
    <dgm:cxn modelId="{C2F23E49-0871-B646-9170-7DB98F247A0D}" srcId="{4FB1DA64-69C1-944E-AF25-0C0CB15FFB7D}" destId="{C548E2CE-5F6A-F84B-9E5C-DA32C5FC2843}" srcOrd="0" destOrd="0" parTransId="{8BCD82DF-685C-5A49-9466-5040246C03D5}" sibTransId="{C73FC8B9-20F0-FC46-A84C-7E4CB02E18BF}"/>
    <dgm:cxn modelId="{22F1AE5F-7126-8146-8BF6-131726763F33}" srcId="{4FB1DA64-69C1-944E-AF25-0C0CB15FFB7D}" destId="{843C6174-960D-C341-899E-76AAC7D87462}" srcOrd="2" destOrd="0" parTransId="{ACBCCE7F-3F77-F346-907A-A092B94CDA80}" sibTransId="{F9AD1E79-40FA-D045-A3D9-C2ECE623A281}"/>
    <dgm:cxn modelId="{97FDD47B-53E5-674A-8934-AEFD18F3D540}" srcId="{4FB1DA64-69C1-944E-AF25-0C0CB15FFB7D}" destId="{1BF42BB3-00E8-0F45-B61E-7BE2E062F3A3}" srcOrd="3" destOrd="0" parTransId="{39982CDF-F0C6-7941-8B1A-2D76CF225F99}" sibTransId="{165145D5-6908-1F4B-A610-3AB0755CFA1E}"/>
    <dgm:cxn modelId="{92C83BA7-30A1-4E4A-9E17-475F95FF1C89}" srcId="{4FB1DA64-69C1-944E-AF25-0C0CB15FFB7D}" destId="{2D774473-3782-9841-8E81-240765DF562B}" srcOrd="1" destOrd="0" parTransId="{3C4D56CC-B767-BA49-AC50-15D01DA4590E}" sibTransId="{AAA7EFB4-F1B2-9B43-B60A-E11E853BF706}"/>
    <dgm:cxn modelId="{B04C57F6-2DB0-884C-934A-2076850D9DBE}" type="presOf" srcId="{472A69F1-3647-7447-8DFE-8068CC4295A0}" destId="{C1923094-5B25-B74A-A702-22DE7845B0E1}" srcOrd="0" destOrd="0" presId="urn:microsoft.com/office/officeart/2005/8/layout/radial3"/>
    <dgm:cxn modelId="{8B3CE696-F581-3C4B-A25B-EC8E0D8ABF67}" type="presParOf" srcId="{C1923094-5B25-B74A-A702-22DE7845B0E1}" destId="{29BBAC22-964E-8C40-B2B6-57013965A786}" srcOrd="0" destOrd="0" presId="urn:microsoft.com/office/officeart/2005/8/layout/radial3"/>
    <dgm:cxn modelId="{0AAFDABF-8389-7F45-BD8A-842AE199FCE7}" type="presParOf" srcId="{29BBAC22-964E-8C40-B2B6-57013965A786}" destId="{2F9D0E3F-989F-7B43-BDBB-4E1E2601B331}" srcOrd="0" destOrd="0" presId="urn:microsoft.com/office/officeart/2005/8/layout/radial3"/>
    <dgm:cxn modelId="{B8F80596-4838-FB4B-A115-C1494DBC8B67}" type="presParOf" srcId="{29BBAC22-964E-8C40-B2B6-57013965A786}" destId="{2FCBFE70-F594-5042-AB66-13B62BA3652E}" srcOrd="1" destOrd="0" presId="urn:microsoft.com/office/officeart/2005/8/layout/radial3"/>
    <dgm:cxn modelId="{17476A63-DAAE-5540-8D54-1106FB8FA874}" type="presParOf" srcId="{29BBAC22-964E-8C40-B2B6-57013965A786}" destId="{0A091B82-9BAE-934B-898C-1EF3094E0E4B}" srcOrd="2" destOrd="0" presId="urn:microsoft.com/office/officeart/2005/8/layout/radial3"/>
    <dgm:cxn modelId="{8EE6ACDE-3209-544F-A05C-6E41385C0DF6}" type="presParOf" srcId="{29BBAC22-964E-8C40-B2B6-57013965A786}" destId="{D2BB9677-D34F-E744-8C1E-3C8F04E48382}" srcOrd="3" destOrd="0" presId="urn:microsoft.com/office/officeart/2005/8/layout/radial3"/>
    <dgm:cxn modelId="{4D8B4912-B459-3D4E-AA69-D9F25A4E6CD5}" type="presParOf" srcId="{29BBAC22-964E-8C40-B2B6-57013965A786}" destId="{20982F95-B24A-9548-83D0-C371105FBEDD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A8BB24-56F0-7149-9CF6-CD57DAF07B12}" type="doc">
      <dgm:prSet loTypeId="urn:microsoft.com/office/officeart/2008/layout/AlternatingHexagon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A4BF827-92A3-AA4C-8592-F25597BC7BB9}">
      <dgm:prSet phldrT="[文字]"/>
      <dgm:spPr/>
      <dgm:t>
        <a:bodyPr/>
        <a:lstStyle/>
        <a:p>
          <a:r>
            <a:rPr lang="zh-TW" altLang="en-US" dirty="0"/>
            <a:t>學務主任</a:t>
          </a:r>
        </a:p>
      </dgm:t>
    </dgm:pt>
    <dgm:pt modelId="{24EA2CAC-B307-1545-9B72-678D81AD0F79}" type="parTrans" cxnId="{DC1D4166-63F4-4D40-8FF6-59A95D2C3D8F}">
      <dgm:prSet/>
      <dgm:spPr/>
      <dgm:t>
        <a:bodyPr/>
        <a:lstStyle/>
        <a:p>
          <a:endParaRPr lang="zh-TW" altLang="en-US"/>
        </a:p>
      </dgm:t>
    </dgm:pt>
    <dgm:pt modelId="{BCE8E0F9-0376-6447-8214-44424D5EE02F}" type="sibTrans" cxnId="{DC1D4166-63F4-4D40-8FF6-59A95D2C3D8F}">
      <dgm:prSet/>
      <dgm:spPr/>
      <dgm:t>
        <a:bodyPr/>
        <a:lstStyle/>
        <a:p>
          <a:r>
            <a:rPr lang="zh-TW" altLang="en-US" dirty="0"/>
            <a:t>庶務組長</a:t>
          </a:r>
        </a:p>
      </dgm:t>
    </dgm:pt>
    <dgm:pt modelId="{B8D96983-BF01-3041-94D6-547FE12939E6}">
      <dgm:prSet phldrT="[文字]"/>
      <dgm:spPr/>
      <dgm:t>
        <a:bodyPr/>
        <a:lstStyle/>
        <a:p>
          <a:r>
            <a:rPr lang="zh-TW" altLang="en-US" dirty="0"/>
            <a:t>校長</a:t>
          </a:r>
          <a:r>
            <a:rPr lang="en-US" altLang="zh-TW" dirty="0"/>
            <a:t>/</a:t>
          </a:r>
          <a:r>
            <a:rPr lang="zh-TW" altLang="en-US" dirty="0"/>
            <a:t>祕書</a:t>
          </a:r>
        </a:p>
      </dgm:t>
    </dgm:pt>
    <dgm:pt modelId="{873BB8F8-179A-A34C-BDB1-C973E905C52F}" type="parTrans" cxnId="{D53E6BD5-BD3A-EC43-9E74-F4FDDA9A0F60}">
      <dgm:prSet/>
      <dgm:spPr/>
      <dgm:t>
        <a:bodyPr/>
        <a:lstStyle/>
        <a:p>
          <a:endParaRPr lang="zh-TW" altLang="en-US"/>
        </a:p>
      </dgm:t>
    </dgm:pt>
    <dgm:pt modelId="{4B9059C5-F786-1C48-B142-DE90D409E741}" type="sibTrans" cxnId="{D53E6BD5-BD3A-EC43-9E74-F4FDDA9A0F60}">
      <dgm:prSet/>
      <dgm:spPr/>
      <dgm:t>
        <a:bodyPr/>
        <a:lstStyle/>
        <a:p>
          <a:endParaRPr lang="zh-TW" altLang="en-US"/>
        </a:p>
      </dgm:t>
    </dgm:pt>
    <dgm:pt modelId="{2A8443F8-4F91-A24B-BCB5-98AD1F793C24}">
      <dgm:prSet phldrT="[文字]" custT="1"/>
      <dgm:spPr/>
      <dgm:t>
        <a:bodyPr/>
        <a:lstStyle/>
        <a:p>
          <a:r>
            <a:rPr lang="zh-TW" altLang="en-US" sz="2000" dirty="0">
              <a:solidFill>
                <a:srgbClr val="FF0000"/>
              </a:solidFill>
            </a:rPr>
            <a:t>校內利害關係人</a:t>
          </a:r>
        </a:p>
      </dgm:t>
    </dgm:pt>
    <dgm:pt modelId="{3CA035B5-2358-6C4B-9582-7FE531486CF3}" type="parTrans" cxnId="{1ED85F9A-EA71-D048-9F83-4E5BFCDF7301}">
      <dgm:prSet/>
      <dgm:spPr/>
      <dgm:t>
        <a:bodyPr/>
        <a:lstStyle/>
        <a:p>
          <a:endParaRPr lang="zh-TW" altLang="en-US"/>
        </a:p>
      </dgm:t>
    </dgm:pt>
    <dgm:pt modelId="{50E026B9-82DF-0A40-B694-9D4E1E75BAF2}" type="sibTrans" cxnId="{1ED85F9A-EA71-D048-9F83-4E5BFCDF7301}">
      <dgm:prSet/>
      <dgm:spPr/>
      <dgm:t>
        <a:bodyPr/>
        <a:lstStyle/>
        <a:p>
          <a:r>
            <a:rPr lang="zh-TW" altLang="en-US" dirty="0"/>
            <a:t>老師</a:t>
          </a:r>
          <a:r>
            <a:rPr lang="en-US" altLang="zh-TW" dirty="0"/>
            <a:t>/</a:t>
          </a:r>
          <a:r>
            <a:rPr lang="zh-TW" altLang="en-US" dirty="0"/>
            <a:t>學生</a:t>
          </a:r>
        </a:p>
      </dgm:t>
    </dgm:pt>
    <dgm:pt modelId="{81EDA462-B85C-9440-A82A-B4CD3BFF0E26}">
      <dgm:prSet phldrT="[文字]"/>
      <dgm:spPr/>
      <dgm:t>
        <a:bodyPr/>
        <a:lstStyle/>
        <a:p>
          <a:pPr algn="ctr"/>
          <a:r>
            <a:rPr lang="zh-TW" altLang="en-US" dirty="0"/>
            <a:t>各科主任</a:t>
          </a:r>
        </a:p>
      </dgm:t>
    </dgm:pt>
    <dgm:pt modelId="{CB361039-CFCD-5744-A8F7-748238433A62}" type="parTrans" cxnId="{ADA4D30E-3576-FB4D-8340-17897F2EC84A}">
      <dgm:prSet/>
      <dgm:spPr/>
      <dgm:t>
        <a:bodyPr/>
        <a:lstStyle/>
        <a:p>
          <a:endParaRPr lang="zh-TW" altLang="en-US"/>
        </a:p>
      </dgm:t>
    </dgm:pt>
    <dgm:pt modelId="{14B75AFC-0000-4D45-A440-DBA5B670591F}" type="sibTrans" cxnId="{ADA4D30E-3576-FB4D-8340-17897F2EC84A}">
      <dgm:prSet/>
      <dgm:spPr/>
      <dgm:t>
        <a:bodyPr/>
        <a:lstStyle/>
        <a:p>
          <a:endParaRPr lang="zh-TW" altLang="en-US"/>
        </a:p>
      </dgm:t>
    </dgm:pt>
    <dgm:pt modelId="{48A69978-9659-BD46-B115-003398B4825E}">
      <dgm:prSet phldrT="[文字]"/>
      <dgm:spPr/>
      <dgm:t>
        <a:bodyPr/>
        <a:lstStyle/>
        <a:p>
          <a:r>
            <a:rPr lang="zh-TW" altLang="en-US" dirty="0"/>
            <a:t>總務主任</a:t>
          </a:r>
        </a:p>
      </dgm:t>
    </dgm:pt>
    <dgm:pt modelId="{604069FC-25FE-AF43-8BC8-767E528EBF40}" type="parTrans" cxnId="{0CA29494-76B5-624D-856A-88F54D8B6427}">
      <dgm:prSet/>
      <dgm:spPr/>
      <dgm:t>
        <a:bodyPr/>
        <a:lstStyle/>
        <a:p>
          <a:endParaRPr lang="zh-TW" altLang="en-US"/>
        </a:p>
      </dgm:t>
    </dgm:pt>
    <dgm:pt modelId="{0CBD47F6-132C-0D4D-9DF3-11DDBD02696B}" type="sibTrans" cxnId="{0CA29494-76B5-624D-856A-88F54D8B6427}">
      <dgm:prSet/>
      <dgm:spPr/>
      <dgm:t>
        <a:bodyPr/>
        <a:lstStyle/>
        <a:p>
          <a:r>
            <a:rPr lang="zh-TW" altLang="en-US" dirty="0"/>
            <a:t>主計主任</a:t>
          </a:r>
        </a:p>
      </dgm:t>
    </dgm:pt>
    <dgm:pt modelId="{AE913FD3-DF45-9048-9226-A084DE14E41D}">
      <dgm:prSet phldrT="[文字]"/>
      <dgm:spPr/>
      <dgm:t>
        <a:bodyPr/>
        <a:lstStyle/>
        <a:p>
          <a:r>
            <a:rPr lang="zh-TW" altLang="en-US" dirty="0"/>
            <a:t>輔導主任、</a:t>
          </a:r>
          <a:endParaRPr lang="en-US" altLang="zh-TW" dirty="0"/>
        </a:p>
        <a:p>
          <a:r>
            <a:rPr lang="zh-TW" altLang="en-US" dirty="0"/>
            <a:t>實習主任</a:t>
          </a:r>
          <a:r>
            <a:rPr lang="en-US" altLang="zh-TW" dirty="0"/>
            <a:t>…</a:t>
          </a:r>
          <a:endParaRPr lang="zh-TW" altLang="en-US" dirty="0"/>
        </a:p>
      </dgm:t>
    </dgm:pt>
    <dgm:pt modelId="{E31DAC1A-E431-0B48-A0EF-88153548C7C4}" type="parTrans" cxnId="{A80251C5-38D1-4248-9624-01258556E8A7}">
      <dgm:prSet/>
      <dgm:spPr/>
      <dgm:t>
        <a:bodyPr/>
        <a:lstStyle/>
        <a:p>
          <a:endParaRPr lang="zh-TW" altLang="en-US"/>
        </a:p>
      </dgm:t>
    </dgm:pt>
    <dgm:pt modelId="{28B21E2D-722B-E244-8508-67E73B822973}" type="sibTrans" cxnId="{A80251C5-38D1-4248-9624-01258556E8A7}">
      <dgm:prSet/>
      <dgm:spPr/>
      <dgm:t>
        <a:bodyPr/>
        <a:lstStyle/>
        <a:p>
          <a:endParaRPr lang="zh-TW" altLang="en-US"/>
        </a:p>
      </dgm:t>
    </dgm:pt>
    <dgm:pt modelId="{825A4126-1194-DE40-9598-B4AFFDC743AB}" type="pres">
      <dgm:prSet presAssocID="{1DA8BB24-56F0-7149-9CF6-CD57DAF07B12}" presName="Name0" presStyleCnt="0">
        <dgm:presLayoutVars>
          <dgm:chMax/>
          <dgm:chPref/>
          <dgm:dir/>
          <dgm:animLvl val="lvl"/>
        </dgm:presLayoutVars>
      </dgm:prSet>
      <dgm:spPr/>
    </dgm:pt>
    <dgm:pt modelId="{BB788C38-102E-EB46-B96D-0D80331B57DF}" type="pres">
      <dgm:prSet presAssocID="{CA4BF827-92A3-AA4C-8592-F25597BC7BB9}" presName="composite" presStyleCnt="0"/>
      <dgm:spPr/>
    </dgm:pt>
    <dgm:pt modelId="{9235D280-FA47-0641-ADC0-79B3ED8008E1}" type="pres">
      <dgm:prSet presAssocID="{CA4BF827-92A3-AA4C-8592-F25597BC7BB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B5E9B3C-100E-F646-B5AB-10C476121898}" type="pres">
      <dgm:prSet presAssocID="{CA4BF827-92A3-AA4C-8592-F25597BC7BB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C7ED5AA-8E49-B247-91EC-D0B5D6F3FA3C}" type="pres">
      <dgm:prSet presAssocID="{CA4BF827-92A3-AA4C-8592-F25597BC7BB9}" presName="BalanceSpacing" presStyleCnt="0"/>
      <dgm:spPr/>
    </dgm:pt>
    <dgm:pt modelId="{0CF33C88-BD26-714F-AB0F-F43526FD23AE}" type="pres">
      <dgm:prSet presAssocID="{CA4BF827-92A3-AA4C-8592-F25597BC7BB9}" presName="BalanceSpacing1" presStyleCnt="0"/>
      <dgm:spPr/>
    </dgm:pt>
    <dgm:pt modelId="{40A65D60-A1A8-794F-8D89-3FA17C9F96AD}" type="pres">
      <dgm:prSet presAssocID="{BCE8E0F9-0376-6447-8214-44424D5EE02F}" presName="Accent1Text" presStyleLbl="node1" presStyleIdx="1" presStyleCnt="6"/>
      <dgm:spPr/>
    </dgm:pt>
    <dgm:pt modelId="{E8466946-88E9-B440-8269-84567AD759D3}" type="pres">
      <dgm:prSet presAssocID="{BCE8E0F9-0376-6447-8214-44424D5EE02F}" presName="spaceBetweenRectangles" presStyleCnt="0"/>
      <dgm:spPr/>
    </dgm:pt>
    <dgm:pt modelId="{B7C29EC4-6540-2A43-8764-0A7D8666F458}" type="pres">
      <dgm:prSet presAssocID="{2A8443F8-4F91-A24B-BCB5-98AD1F793C24}" presName="composite" presStyleCnt="0"/>
      <dgm:spPr/>
    </dgm:pt>
    <dgm:pt modelId="{92FF24BD-D520-9245-A457-9F8A3373987A}" type="pres">
      <dgm:prSet presAssocID="{2A8443F8-4F91-A24B-BCB5-98AD1F793C24}" presName="Parent1" presStyleLbl="node1" presStyleIdx="2" presStyleCnt="6" custScaleX="173937" custScaleY="133380">
        <dgm:presLayoutVars>
          <dgm:chMax val="1"/>
          <dgm:chPref val="1"/>
          <dgm:bulletEnabled val="1"/>
        </dgm:presLayoutVars>
      </dgm:prSet>
      <dgm:spPr/>
    </dgm:pt>
    <dgm:pt modelId="{CBB11F11-6CC2-FD4A-913F-6C164770F2B2}" type="pres">
      <dgm:prSet presAssocID="{2A8443F8-4F91-A24B-BCB5-98AD1F793C24}" presName="Childtext1" presStyleLbl="revTx" presStyleIdx="1" presStyleCnt="3" custScaleY="100601" custLinFactNeighborX="-13892" custLinFactNeighborY="4942">
        <dgm:presLayoutVars>
          <dgm:chMax val="0"/>
          <dgm:chPref val="0"/>
          <dgm:bulletEnabled val="1"/>
        </dgm:presLayoutVars>
      </dgm:prSet>
      <dgm:spPr/>
    </dgm:pt>
    <dgm:pt modelId="{E622C316-730D-8E48-A22F-BA99D453103A}" type="pres">
      <dgm:prSet presAssocID="{2A8443F8-4F91-A24B-BCB5-98AD1F793C24}" presName="BalanceSpacing" presStyleCnt="0"/>
      <dgm:spPr/>
    </dgm:pt>
    <dgm:pt modelId="{5F7CC7E4-74BC-3D4D-94AD-DFA553890704}" type="pres">
      <dgm:prSet presAssocID="{2A8443F8-4F91-A24B-BCB5-98AD1F793C24}" presName="BalanceSpacing1" presStyleCnt="0"/>
      <dgm:spPr/>
    </dgm:pt>
    <dgm:pt modelId="{A3BBADAA-D547-6B4D-BF33-47D1D7B98730}" type="pres">
      <dgm:prSet presAssocID="{50E026B9-82DF-0A40-B694-9D4E1E75BAF2}" presName="Accent1Text" presStyleLbl="node1" presStyleIdx="3" presStyleCnt="6" custLinFactNeighborX="37893" custLinFactNeighborY="-1754"/>
      <dgm:spPr/>
    </dgm:pt>
    <dgm:pt modelId="{841561C9-C2F3-2541-8C1A-CA875B252F91}" type="pres">
      <dgm:prSet presAssocID="{50E026B9-82DF-0A40-B694-9D4E1E75BAF2}" presName="spaceBetweenRectangles" presStyleCnt="0"/>
      <dgm:spPr/>
    </dgm:pt>
    <dgm:pt modelId="{D7A60018-44CA-6148-824A-BAA327468BE9}" type="pres">
      <dgm:prSet presAssocID="{48A69978-9659-BD46-B115-003398B4825E}" presName="composite" presStyleCnt="0"/>
      <dgm:spPr/>
    </dgm:pt>
    <dgm:pt modelId="{7136E625-9146-2D4B-A5DB-F4F6D7D75479}" type="pres">
      <dgm:prSet presAssocID="{48A69978-9659-BD46-B115-003398B4825E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0AC287E6-3BD1-D54A-A8D9-D314CBBECA42}" type="pres">
      <dgm:prSet presAssocID="{48A69978-9659-BD46-B115-003398B4825E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7B1B2AA-CE5D-EB47-982E-9CEDF4EFBD38}" type="pres">
      <dgm:prSet presAssocID="{48A69978-9659-BD46-B115-003398B4825E}" presName="BalanceSpacing" presStyleCnt="0"/>
      <dgm:spPr/>
    </dgm:pt>
    <dgm:pt modelId="{3617C970-1AD6-BE42-B65C-178F3C91EA07}" type="pres">
      <dgm:prSet presAssocID="{48A69978-9659-BD46-B115-003398B4825E}" presName="BalanceSpacing1" presStyleCnt="0"/>
      <dgm:spPr/>
    </dgm:pt>
    <dgm:pt modelId="{FF0615C1-E807-7F4A-8101-EED9F12A6110}" type="pres">
      <dgm:prSet presAssocID="{0CBD47F6-132C-0D4D-9DF3-11DDBD02696B}" presName="Accent1Text" presStyleLbl="node1" presStyleIdx="5" presStyleCnt="6"/>
      <dgm:spPr/>
    </dgm:pt>
  </dgm:ptLst>
  <dgm:cxnLst>
    <dgm:cxn modelId="{F5D23A04-F060-0A4D-9715-933A4C36607D}" type="presOf" srcId="{BCE8E0F9-0376-6447-8214-44424D5EE02F}" destId="{40A65D60-A1A8-794F-8D89-3FA17C9F96AD}" srcOrd="0" destOrd="0" presId="urn:microsoft.com/office/officeart/2008/layout/AlternatingHexagons"/>
    <dgm:cxn modelId="{ADA4D30E-3576-FB4D-8340-17897F2EC84A}" srcId="{2A8443F8-4F91-A24B-BCB5-98AD1F793C24}" destId="{81EDA462-B85C-9440-A82A-B4CD3BFF0E26}" srcOrd="0" destOrd="0" parTransId="{CB361039-CFCD-5744-A8F7-748238433A62}" sibTransId="{14B75AFC-0000-4D45-A440-DBA5B670591F}"/>
    <dgm:cxn modelId="{BD4ABA26-1117-FC48-9A5F-32637BA2DC54}" type="presOf" srcId="{0CBD47F6-132C-0D4D-9DF3-11DDBD02696B}" destId="{FF0615C1-E807-7F4A-8101-EED9F12A6110}" srcOrd="0" destOrd="0" presId="urn:microsoft.com/office/officeart/2008/layout/AlternatingHexagons"/>
    <dgm:cxn modelId="{F3A0E031-6D7C-E348-B0D6-328692715D8C}" type="presOf" srcId="{B8D96983-BF01-3041-94D6-547FE12939E6}" destId="{AB5E9B3C-100E-F646-B5AB-10C476121898}" srcOrd="0" destOrd="0" presId="urn:microsoft.com/office/officeart/2008/layout/AlternatingHexagons"/>
    <dgm:cxn modelId="{5BA54C40-793D-2240-85B4-68337FBC0408}" type="presOf" srcId="{1DA8BB24-56F0-7149-9CF6-CD57DAF07B12}" destId="{825A4126-1194-DE40-9598-B4AFFDC743AB}" srcOrd="0" destOrd="0" presId="urn:microsoft.com/office/officeart/2008/layout/AlternatingHexagons"/>
    <dgm:cxn modelId="{DC1D4166-63F4-4D40-8FF6-59A95D2C3D8F}" srcId="{1DA8BB24-56F0-7149-9CF6-CD57DAF07B12}" destId="{CA4BF827-92A3-AA4C-8592-F25597BC7BB9}" srcOrd="0" destOrd="0" parTransId="{24EA2CAC-B307-1545-9B72-678D81AD0F79}" sibTransId="{BCE8E0F9-0376-6447-8214-44424D5EE02F}"/>
    <dgm:cxn modelId="{5204867E-7780-BE46-9666-A2C3A1F6C381}" type="presOf" srcId="{50E026B9-82DF-0A40-B694-9D4E1E75BAF2}" destId="{A3BBADAA-D547-6B4D-BF33-47D1D7B98730}" srcOrd="0" destOrd="0" presId="urn:microsoft.com/office/officeart/2008/layout/AlternatingHexagons"/>
    <dgm:cxn modelId="{E32A6189-9BA9-6847-A487-F5B6116F3183}" type="presOf" srcId="{2A8443F8-4F91-A24B-BCB5-98AD1F793C24}" destId="{92FF24BD-D520-9245-A457-9F8A3373987A}" srcOrd="0" destOrd="0" presId="urn:microsoft.com/office/officeart/2008/layout/AlternatingHexagons"/>
    <dgm:cxn modelId="{0CA29494-76B5-624D-856A-88F54D8B6427}" srcId="{1DA8BB24-56F0-7149-9CF6-CD57DAF07B12}" destId="{48A69978-9659-BD46-B115-003398B4825E}" srcOrd="2" destOrd="0" parTransId="{604069FC-25FE-AF43-8BC8-767E528EBF40}" sibTransId="{0CBD47F6-132C-0D4D-9DF3-11DDBD02696B}"/>
    <dgm:cxn modelId="{1ED85F9A-EA71-D048-9F83-4E5BFCDF7301}" srcId="{1DA8BB24-56F0-7149-9CF6-CD57DAF07B12}" destId="{2A8443F8-4F91-A24B-BCB5-98AD1F793C24}" srcOrd="1" destOrd="0" parTransId="{3CA035B5-2358-6C4B-9582-7FE531486CF3}" sibTransId="{50E026B9-82DF-0A40-B694-9D4E1E75BAF2}"/>
    <dgm:cxn modelId="{A80251C5-38D1-4248-9624-01258556E8A7}" srcId="{48A69978-9659-BD46-B115-003398B4825E}" destId="{AE913FD3-DF45-9048-9226-A084DE14E41D}" srcOrd="0" destOrd="0" parTransId="{E31DAC1A-E431-0B48-A0EF-88153548C7C4}" sibTransId="{28B21E2D-722B-E244-8508-67E73B822973}"/>
    <dgm:cxn modelId="{95E816C7-DC53-5F45-9CBD-CA63DFA644A2}" type="presOf" srcId="{81EDA462-B85C-9440-A82A-B4CD3BFF0E26}" destId="{CBB11F11-6CC2-FD4A-913F-6C164770F2B2}" srcOrd="0" destOrd="0" presId="urn:microsoft.com/office/officeart/2008/layout/AlternatingHexagons"/>
    <dgm:cxn modelId="{609E35CD-9DA0-FE44-9DF6-6E9E97F74613}" type="presOf" srcId="{CA4BF827-92A3-AA4C-8592-F25597BC7BB9}" destId="{9235D280-FA47-0641-ADC0-79B3ED8008E1}" srcOrd="0" destOrd="0" presId="urn:microsoft.com/office/officeart/2008/layout/AlternatingHexagons"/>
    <dgm:cxn modelId="{BF7AB9D3-E430-9945-9F78-1A3180D64271}" type="presOf" srcId="{48A69978-9659-BD46-B115-003398B4825E}" destId="{7136E625-9146-2D4B-A5DB-F4F6D7D75479}" srcOrd="0" destOrd="0" presId="urn:microsoft.com/office/officeart/2008/layout/AlternatingHexagons"/>
    <dgm:cxn modelId="{D53E6BD5-BD3A-EC43-9E74-F4FDDA9A0F60}" srcId="{CA4BF827-92A3-AA4C-8592-F25597BC7BB9}" destId="{B8D96983-BF01-3041-94D6-547FE12939E6}" srcOrd="0" destOrd="0" parTransId="{873BB8F8-179A-A34C-BDB1-C973E905C52F}" sibTransId="{4B9059C5-F786-1C48-B142-DE90D409E741}"/>
    <dgm:cxn modelId="{DD931DDE-E5C5-FF43-B332-613DB480BCF2}" type="presOf" srcId="{AE913FD3-DF45-9048-9226-A084DE14E41D}" destId="{0AC287E6-3BD1-D54A-A8D9-D314CBBECA42}" srcOrd="0" destOrd="0" presId="urn:microsoft.com/office/officeart/2008/layout/AlternatingHexagons"/>
    <dgm:cxn modelId="{ACE12D62-11ED-414F-9727-693FAA7FBBFD}" type="presParOf" srcId="{825A4126-1194-DE40-9598-B4AFFDC743AB}" destId="{BB788C38-102E-EB46-B96D-0D80331B57DF}" srcOrd="0" destOrd="0" presId="urn:microsoft.com/office/officeart/2008/layout/AlternatingHexagons"/>
    <dgm:cxn modelId="{EF08C734-B26C-034B-AC78-F8D44E76E68E}" type="presParOf" srcId="{BB788C38-102E-EB46-B96D-0D80331B57DF}" destId="{9235D280-FA47-0641-ADC0-79B3ED8008E1}" srcOrd="0" destOrd="0" presId="urn:microsoft.com/office/officeart/2008/layout/AlternatingHexagons"/>
    <dgm:cxn modelId="{D64398F2-E2C2-A442-A451-07EAF1FF53C9}" type="presParOf" srcId="{BB788C38-102E-EB46-B96D-0D80331B57DF}" destId="{AB5E9B3C-100E-F646-B5AB-10C476121898}" srcOrd="1" destOrd="0" presId="urn:microsoft.com/office/officeart/2008/layout/AlternatingHexagons"/>
    <dgm:cxn modelId="{7B6C5547-61FF-5E47-9B83-ABF20527489F}" type="presParOf" srcId="{BB788C38-102E-EB46-B96D-0D80331B57DF}" destId="{3C7ED5AA-8E49-B247-91EC-D0B5D6F3FA3C}" srcOrd="2" destOrd="0" presId="urn:microsoft.com/office/officeart/2008/layout/AlternatingHexagons"/>
    <dgm:cxn modelId="{F18A3249-769D-4D45-8DCD-868ADEBA95D7}" type="presParOf" srcId="{BB788C38-102E-EB46-B96D-0D80331B57DF}" destId="{0CF33C88-BD26-714F-AB0F-F43526FD23AE}" srcOrd="3" destOrd="0" presId="urn:microsoft.com/office/officeart/2008/layout/AlternatingHexagons"/>
    <dgm:cxn modelId="{5DB9F8B4-4B5B-514F-9262-9BB7FB207A22}" type="presParOf" srcId="{BB788C38-102E-EB46-B96D-0D80331B57DF}" destId="{40A65D60-A1A8-794F-8D89-3FA17C9F96AD}" srcOrd="4" destOrd="0" presId="urn:microsoft.com/office/officeart/2008/layout/AlternatingHexagons"/>
    <dgm:cxn modelId="{119B4B49-3748-C143-ADF8-FE3CC51AD6B1}" type="presParOf" srcId="{825A4126-1194-DE40-9598-B4AFFDC743AB}" destId="{E8466946-88E9-B440-8269-84567AD759D3}" srcOrd="1" destOrd="0" presId="urn:microsoft.com/office/officeart/2008/layout/AlternatingHexagons"/>
    <dgm:cxn modelId="{4E32AB42-C3C1-F64B-BABF-F043DC8CB663}" type="presParOf" srcId="{825A4126-1194-DE40-9598-B4AFFDC743AB}" destId="{B7C29EC4-6540-2A43-8764-0A7D8666F458}" srcOrd="2" destOrd="0" presId="urn:microsoft.com/office/officeart/2008/layout/AlternatingHexagons"/>
    <dgm:cxn modelId="{0C4735B7-1D10-034C-92E5-14521763371A}" type="presParOf" srcId="{B7C29EC4-6540-2A43-8764-0A7D8666F458}" destId="{92FF24BD-D520-9245-A457-9F8A3373987A}" srcOrd="0" destOrd="0" presId="urn:microsoft.com/office/officeart/2008/layout/AlternatingHexagons"/>
    <dgm:cxn modelId="{CB8B11C0-B41E-FE4D-99FA-44B6BD4049A5}" type="presParOf" srcId="{B7C29EC4-6540-2A43-8764-0A7D8666F458}" destId="{CBB11F11-6CC2-FD4A-913F-6C164770F2B2}" srcOrd="1" destOrd="0" presId="urn:microsoft.com/office/officeart/2008/layout/AlternatingHexagons"/>
    <dgm:cxn modelId="{9AA57959-3DAC-9D44-8B27-EAE88E8BC4AA}" type="presParOf" srcId="{B7C29EC4-6540-2A43-8764-0A7D8666F458}" destId="{E622C316-730D-8E48-A22F-BA99D453103A}" srcOrd="2" destOrd="0" presId="urn:microsoft.com/office/officeart/2008/layout/AlternatingHexagons"/>
    <dgm:cxn modelId="{B1180FCC-CD9C-8F43-AAB6-AD0402A90AAE}" type="presParOf" srcId="{B7C29EC4-6540-2A43-8764-0A7D8666F458}" destId="{5F7CC7E4-74BC-3D4D-94AD-DFA553890704}" srcOrd="3" destOrd="0" presId="urn:microsoft.com/office/officeart/2008/layout/AlternatingHexagons"/>
    <dgm:cxn modelId="{0856B5CA-3F1C-9748-8D96-46E2098654F7}" type="presParOf" srcId="{B7C29EC4-6540-2A43-8764-0A7D8666F458}" destId="{A3BBADAA-D547-6B4D-BF33-47D1D7B98730}" srcOrd="4" destOrd="0" presId="urn:microsoft.com/office/officeart/2008/layout/AlternatingHexagons"/>
    <dgm:cxn modelId="{637C3798-6596-4944-BE6B-4A0845D321E2}" type="presParOf" srcId="{825A4126-1194-DE40-9598-B4AFFDC743AB}" destId="{841561C9-C2F3-2541-8C1A-CA875B252F91}" srcOrd="3" destOrd="0" presId="urn:microsoft.com/office/officeart/2008/layout/AlternatingHexagons"/>
    <dgm:cxn modelId="{1DE03FC9-7C1B-1F4B-9340-0DFB55C76FB4}" type="presParOf" srcId="{825A4126-1194-DE40-9598-B4AFFDC743AB}" destId="{D7A60018-44CA-6148-824A-BAA327468BE9}" srcOrd="4" destOrd="0" presId="urn:microsoft.com/office/officeart/2008/layout/AlternatingHexagons"/>
    <dgm:cxn modelId="{C25D1D0A-50D9-5A42-8EB0-74E5BA6D282A}" type="presParOf" srcId="{D7A60018-44CA-6148-824A-BAA327468BE9}" destId="{7136E625-9146-2D4B-A5DB-F4F6D7D75479}" srcOrd="0" destOrd="0" presId="urn:microsoft.com/office/officeart/2008/layout/AlternatingHexagons"/>
    <dgm:cxn modelId="{A276B38A-05AF-144E-B4B2-DB0A66F426AE}" type="presParOf" srcId="{D7A60018-44CA-6148-824A-BAA327468BE9}" destId="{0AC287E6-3BD1-D54A-A8D9-D314CBBECA42}" srcOrd="1" destOrd="0" presId="urn:microsoft.com/office/officeart/2008/layout/AlternatingHexagons"/>
    <dgm:cxn modelId="{CE12EFAF-EA8B-3249-8168-EC31C518F83E}" type="presParOf" srcId="{D7A60018-44CA-6148-824A-BAA327468BE9}" destId="{B7B1B2AA-CE5D-EB47-982E-9CEDF4EFBD38}" srcOrd="2" destOrd="0" presId="urn:microsoft.com/office/officeart/2008/layout/AlternatingHexagons"/>
    <dgm:cxn modelId="{2778D1F9-9003-E84F-BD4F-E2E487FACDDB}" type="presParOf" srcId="{D7A60018-44CA-6148-824A-BAA327468BE9}" destId="{3617C970-1AD6-BE42-B65C-178F3C91EA07}" srcOrd="3" destOrd="0" presId="urn:microsoft.com/office/officeart/2008/layout/AlternatingHexagons"/>
    <dgm:cxn modelId="{082E25B2-1169-CC49-8BDF-2886E111ACD7}" type="presParOf" srcId="{D7A60018-44CA-6148-824A-BAA327468BE9}" destId="{FF0615C1-E807-7F4A-8101-EED9F12A611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4919BD-2C96-F747-8DD0-DD893CAE1C33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918A171-E443-F54A-BB02-6043145731D6}">
      <dgm:prSet phldrT="[文字]"/>
      <dgm:spPr/>
      <dgm:t>
        <a:bodyPr/>
        <a:lstStyle/>
        <a:p>
          <a:r>
            <a:rPr lang="zh-TW" altLang="en-US"/>
            <a:t>需求分析</a:t>
          </a:r>
        </a:p>
      </dgm:t>
    </dgm:pt>
    <dgm:pt modelId="{ED130003-F7B0-594D-ABAA-DC4DB787F7CA}" type="parTrans" cxnId="{A7F06456-C8DC-2F4A-886B-40B3164D7228}">
      <dgm:prSet/>
      <dgm:spPr/>
      <dgm:t>
        <a:bodyPr/>
        <a:lstStyle/>
        <a:p>
          <a:endParaRPr lang="zh-TW" altLang="en-US"/>
        </a:p>
      </dgm:t>
    </dgm:pt>
    <dgm:pt modelId="{BA212029-D583-CD4C-810D-4E38961D8B7D}" type="sibTrans" cxnId="{A7F06456-C8DC-2F4A-886B-40B3164D7228}">
      <dgm:prSet/>
      <dgm:spPr/>
      <dgm:t>
        <a:bodyPr/>
        <a:lstStyle/>
        <a:p>
          <a:endParaRPr lang="zh-TW" altLang="en-US"/>
        </a:p>
      </dgm:t>
    </dgm:pt>
    <dgm:pt modelId="{8C01E559-F7A6-3244-AC70-66A21BC8A500}">
      <dgm:prSet phldrT="[文字]"/>
      <dgm:spPr/>
      <dgm:t>
        <a:bodyPr/>
        <a:lstStyle/>
        <a:p>
          <a:r>
            <a:rPr lang="zh-TW" altLang="en-US"/>
            <a:t>現況</a:t>
          </a:r>
        </a:p>
      </dgm:t>
    </dgm:pt>
    <dgm:pt modelId="{CCE9793E-B487-C34B-8371-E804EA2C4A20}" type="parTrans" cxnId="{8595A7CB-AED8-3741-9994-54334E22C3C5}">
      <dgm:prSet/>
      <dgm:spPr/>
      <dgm:t>
        <a:bodyPr/>
        <a:lstStyle/>
        <a:p>
          <a:endParaRPr lang="zh-TW" altLang="en-US"/>
        </a:p>
      </dgm:t>
    </dgm:pt>
    <dgm:pt modelId="{0EE049FC-EAD3-5C46-864D-C8381C2AD2E3}" type="sibTrans" cxnId="{8595A7CB-AED8-3741-9994-54334E22C3C5}">
      <dgm:prSet/>
      <dgm:spPr/>
      <dgm:t>
        <a:bodyPr/>
        <a:lstStyle/>
        <a:p>
          <a:endParaRPr lang="zh-TW" altLang="en-US"/>
        </a:p>
      </dgm:t>
    </dgm:pt>
    <dgm:pt modelId="{9EC7585B-44FB-694F-8F3B-6011D5D36CC6}">
      <dgm:prSet phldrT="[文字]"/>
      <dgm:spPr/>
      <dgm:t>
        <a:bodyPr/>
        <a:lstStyle/>
        <a:p>
          <a:r>
            <a:rPr lang="zh-TW" altLang="en-US"/>
            <a:t>收集歷年冬夏溫度</a:t>
          </a:r>
        </a:p>
      </dgm:t>
    </dgm:pt>
    <dgm:pt modelId="{A1D5CEA9-3E7E-7045-8858-4852410B4960}" type="parTrans" cxnId="{23D7C5B6-348B-C642-8D16-1C1434097B89}">
      <dgm:prSet/>
      <dgm:spPr/>
      <dgm:t>
        <a:bodyPr/>
        <a:lstStyle/>
        <a:p>
          <a:endParaRPr lang="zh-TW" altLang="en-US"/>
        </a:p>
      </dgm:t>
    </dgm:pt>
    <dgm:pt modelId="{443D9D47-D473-A24D-8FEE-62070F78DDB1}" type="sibTrans" cxnId="{23D7C5B6-348B-C642-8D16-1C1434097B89}">
      <dgm:prSet/>
      <dgm:spPr/>
      <dgm:t>
        <a:bodyPr/>
        <a:lstStyle/>
        <a:p>
          <a:endParaRPr lang="zh-TW" altLang="en-US"/>
        </a:p>
      </dgm:t>
    </dgm:pt>
    <dgm:pt modelId="{7B8043CE-EFF8-674F-BE7A-6F2FA844938B}">
      <dgm:prSet phldrT="[文字]"/>
      <dgm:spPr/>
      <dgm:t>
        <a:bodyPr/>
        <a:lstStyle/>
        <a:p>
          <a:r>
            <a:rPr lang="zh-TW" altLang="en-US"/>
            <a:t>辨別利害關係人</a:t>
          </a:r>
        </a:p>
      </dgm:t>
    </dgm:pt>
    <dgm:pt modelId="{B99BC5CA-1E45-3143-84C6-DF56F4347F80}" type="parTrans" cxnId="{95C4EE60-F1BE-A24A-85BF-83A6EB6AA568}">
      <dgm:prSet/>
      <dgm:spPr/>
      <dgm:t>
        <a:bodyPr/>
        <a:lstStyle/>
        <a:p>
          <a:endParaRPr lang="zh-TW" altLang="en-US"/>
        </a:p>
      </dgm:t>
    </dgm:pt>
    <dgm:pt modelId="{C4830ACA-5911-6446-A7DB-728C78A1F96B}" type="sibTrans" cxnId="{95C4EE60-F1BE-A24A-85BF-83A6EB6AA568}">
      <dgm:prSet/>
      <dgm:spPr/>
      <dgm:t>
        <a:bodyPr/>
        <a:lstStyle/>
        <a:p>
          <a:endParaRPr lang="zh-TW" altLang="en-US"/>
        </a:p>
      </dgm:t>
    </dgm:pt>
    <dgm:pt modelId="{04B6B517-1872-E647-9470-1C3B47979A1A}">
      <dgm:prSet phldrT="[文字]"/>
      <dgm:spPr/>
      <dgm:t>
        <a:bodyPr/>
        <a:lstStyle/>
        <a:p>
          <a:r>
            <a:rPr lang="zh-TW" altLang="en-US"/>
            <a:t>實務分析</a:t>
          </a:r>
        </a:p>
      </dgm:t>
    </dgm:pt>
    <dgm:pt modelId="{BF991D11-E68F-1347-83FF-5ED87B0161C2}" type="parTrans" cxnId="{AB20ABF4-62F6-2A47-9804-44DCDB97CCED}">
      <dgm:prSet/>
      <dgm:spPr/>
      <dgm:t>
        <a:bodyPr/>
        <a:lstStyle/>
        <a:p>
          <a:endParaRPr lang="zh-TW" altLang="en-US"/>
        </a:p>
      </dgm:t>
    </dgm:pt>
    <dgm:pt modelId="{B10BAB05-3C00-014D-AE5E-4905201E3618}" type="sibTrans" cxnId="{AB20ABF4-62F6-2A47-9804-44DCDB97CCED}">
      <dgm:prSet/>
      <dgm:spPr/>
      <dgm:t>
        <a:bodyPr/>
        <a:lstStyle/>
        <a:p>
          <a:endParaRPr lang="zh-TW" altLang="en-US"/>
        </a:p>
      </dgm:t>
    </dgm:pt>
    <dgm:pt modelId="{13DBDAD6-336A-6C46-8F56-039FA9979705}">
      <dgm:prSet phldrT="[文字]"/>
      <dgm:spPr/>
      <dgm:t>
        <a:bodyPr/>
        <a:lstStyle/>
        <a:p>
          <a:r>
            <a:rPr lang="zh-TW" altLang="en-US"/>
            <a:t>召開會議</a:t>
          </a:r>
        </a:p>
      </dgm:t>
    </dgm:pt>
    <dgm:pt modelId="{2E4529B4-8044-B341-BEC6-63C20568E1B3}" type="parTrans" cxnId="{95AD18FF-6DD8-2247-BB97-CF07EB3B06E8}">
      <dgm:prSet/>
      <dgm:spPr/>
      <dgm:t>
        <a:bodyPr/>
        <a:lstStyle/>
        <a:p>
          <a:endParaRPr lang="zh-TW" altLang="en-US"/>
        </a:p>
      </dgm:t>
    </dgm:pt>
    <dgm:pt modelId="{B57D1D0E-0339-FF42-A10E-AD1C6C39351A}" type="sibTrans" cxnId="{95AD18FF-6DD8-2247-BB97-CF07EB3B06E8}">
      <dgm:prSet/>
      <dgm:spPr/>
      <dgm:t>
        <a:bodyPr/>
        <a:lstStyle/>
        <a:p>
          <a:endParaRPr lang="zh-TW" altLang="en-US"/>
        </a:p>
      </dgm:t>
    </dgm:pt>
    <dgm:pt modelId="{84E91E4B-92A3-7940-BFEA-9585BDABDDE2}">
      <dgm:prSet/>
      <dgm:spPr/>
      <dgm:t>
        <a:bodyPr/>
        <a:lstStyle/>
        <a:p>
          <a:r>
            <a:rPr lang="zh-TW" altLang="en-US"/>
            <a:t>實際場堪</a:t>
          </a:r>
        </a:p>
      </dgm:t>
    </dgm:pt>
    <dgm:pt modelId="{D2D047CF-AE7D-DA46-B44D-425A24CE3029}" type="parTrans" cxnId="{85DA5692-E614-FC49-A66A-277FA730FB48}">
      <dgm:prSet/>
      <dgm:spPr/>
      <dgm:t>
        <a:bodyPr/>
        <a:lstStyle/>
        <a:p>
          <a:endParaRPr lang="zh-TW" altLang="en-US"/>
        </a:p>
      </dgm:t>
    </dgm:pt>
    <dgm:pt modelId="{E2AB54C7-5A69-1C45-938A-1572033FA626}" type="sibTrans" cxnId="{85DA5692-E614-FC49-A66A-277FA730FB48}">
      <dgm:prSet/>
      <dgm:spPr/>
      <dgm:t>
        <a:bodyPr/>
        <a:lstStyle/>
        <a:p>
          <a:endParaRPr lang="zh-TW" altLang="en-US"/>
        </a:p>
      </dgm:t>
    </dgm:pt>
    <dgm:pt modelId="{EB8EC11F-1C8A-E847-8C43-6F5727BE5CCC}">
      <dgm:prSet/>
      <dgm:spPr/>
      <dgm:t>
        <a:bodyPr/>
        <a:lstStyle/>
        <a:p>
          <a:r>
            <a:rPr lang="zh-TW" altLang="en-US"/>
            <a:t>提出需求</a:t>
          </a:r>
        </a:p>
      </dgm:t>
    </dgm:pt>
    <dgm:pt modelId="{873B067A-AA84-5C41-A3FB-070167B2081F}" type="parTrans" cxnId="{C117BE60-F157-5B47-ABC5-54A6440FCE8C}">
      <dgm:prSet/>
      <dgm:spPr/>
      <dgm:t>
        <a:bodyPr/>
        <a:lstStyle/>
        <a:p>
          <a:endParaRPr lang="zh-TW" altLang="en-US"/>
        </a:p>
      </dgm:t>
    </dgm:pt>
    <dgm:pt modelId="{54E30BB6-D1BC-7A4A-AB6D-8E2CD825C3C0}" type="sibTrans" cxnId="{C117BE60-F157-5B47-ABC5-54A6440FCE8C}">
      <dgm:prSet/>
      <dgm:spPr/>
      <dgm:t>
        <a:bodyPr/>
        <a:lstStyle/>
        <a:p>
          <a:endParaRPr lang="zh-TW" altLang="en-US"/>
        </a:p>
      </dgm:t>
    </dgm:pt>
    <dgm:pt modelId="{0FF09B3B-D000-2446-9D9F-982FBD7FB8D8}" type="pres">
      <dgm:prSet presAssocID="{F14919BD-2C96-F747-8DD0-DD893CAE1C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E96965E-D126-9D4E-8A47-F484EDBC77AE}" type="pres">
      <dgm:prSet presAssocID="{A918A171-E443-F54A-BB02-6043145731D6}" presName="hierRoot1" presStyleCnt="0"/>
      <dgm:spPr/>
    </dgm:pt>
    <dgm:pt modelId="{9CDC91BC-A75B-B048-A79D-7AF2123047D0}" type="pres">
      <dgm:prSet presAssocID="{A918A171-E443-F54A-BB02-6043145731D6}" presName="composite" presStyleCnt="0"/>
      <dgm:spPr/>
    </dgm:pt>
    <dgm:pt modelId="{C7E4728F-34A3-4B44-9097-A71F27338E15}" type="pres">
      <dgm:prSet presAssocID="{A918A171-E443-F54A-BB02-6043145731D6}" presName="background" presStyleLbl="node0" presStyleIdx="0" presStyleCnt="1"/>
      <dgm:spPr/>
    </dgm:pt>
    <dgm:pt modelId="{74989750-0280-894D-9AC1-4800A251D00B}" type="pres">
      <dgm:prSet presAssocID="{A918A171-E443-F54A-BB02-6043145731D6}" presName="text" presStyleLbl="fgAcc0" presStyleIdx="0" presStyleCnt="1" custLinFactNeighborX="1710">
        <dgm:presLayoutVars>
          <dgm:chPref val="3"/>
        </dgm:presLayoutVars>
      </dgm:prSet>
      <dgm:spPr/>
    </dgm:pt>
    <dgm:pt modelId="{23517CEB-7C64-CD49-922F-EA2DA71A67C8}" type="pres">
      <dgm:prSet presAssocID="{A918A171-E443-F54A-BB02-6043145731D6}" presName="hierChild2" presStyleCnt="0"/>
      <dgm:spPr/>
    </dgm:pt>
    <dgm:pt modelId="{7E2472DC-BB14-A04C-8D3A-211EB37A1038}" type="pres">
      <dgm:prSet presAssocID="{CCE9793E-B487-C34B-8371-E804EA2C4A20}" presName="Name10" presStyleLbl="parChTrans1D2" presStyleIdx="0" presStyleCnt="2"/>
      <dgm:spPr/>
    </dgm:pt>
    <dgm:pt modelId="{E111EF70-619A-7248-BC20-932CFAC5A802}" type="pres">
      <dgm:prSet presAssocID="{8C01E559-F7A6-3244-AC70-66A21BC8A500}" presName="hierRoot2" presStyleCnt="0"/>
      <dgm:spPr/>
    </dgm:pt>
    <dgm:pt modelId="{F9711048-BD0A-894E-B189-5B581B53F6AF}" type="pres">
      <dgm:prSet presAssocID="{8C01E559-F7A6-3244-AC70-66A21BC8A500}" presName="composite2" presStyleCnt="0"/>
      <dgm:spPr/>
    </dgm:pt>
    <dgm:pt modelId="{D26C5217-3C71-8647-AC5C-73503013643B}" type="pres">
      <dgm:prSet presAssocID="{8C01E559-F7A6-3244-AC70-66A21BC8A500}" presName="background2" presStyleLbl="node2" presStyleIdx="0" presStyleCnt="2"/>
      <dgm:spPr/>
    </dgm:pt>
    <dgm:pt modelId="{00126DF2-3F73-0841-900C-41536042E242}" type="pres">
      <dgm:prSet presAssocID="{8C01E559-F7A6-3244-AC70-66A21BC8A500}" presName="text2" presStyleLbl="fgAcc2" presStyleIdx="0" presStyleCnt="2">
        <dgm:presLayoutVars>
          <dgm:chPref val="3"/>
        </dgm:presLayoutVars>
      </dgm:prSet>
      <dgm:spPr/>
    </dgm:pt>
    <dgm:pt modelId="{B4C97E05-F213-C24B-8F95-B17F6381EF5B}" type="pres">
      <dgm:prSet presAssocID="{8C01E559-F7A6-3244-AC70-66A21BC8A500}" presName="hierChild3" presStyleCnt="0"/>
      <dgm:spPr/>
    </dgm:pt>
    <dgm:pt modelId="{14E0C466-DC70-2544-AC06-B73A51712F18}" type="pres">
      <dgm:prSet presAssocID="{A1D5CEA9-3E7E-7045-8858-4852410B4960}" presName="Name17" presStyleLbl="parChTrans1D3" presStyleIdx="0" presStyleCnt="5"/>
      <dgm:spPr/>
    </dgm:pt>
    <dgm:pt modelId="{727A66EA-0ED1-C946-85E5-A52BF4D8FEE7}" type="pres">
      <dgm:prSet presAssocID="{9EC7585B-44FB-694F-8F3B-6011D5D36CC6}" presName="hierRoot3" presStyleCnt="0"/>
      <dgm:spPr/>
    </dgm:pt>
    <dgm:pt modelId="{FDE8DA6C-B639-3C4D-9C43-ED66FD23D47F}" type="pres">
      <dgm:prSet presAssocID="{9EC7585B-44FB-694F-8F3B-6011D5D36CC6}" presName="composite3" presStyleCnt="0"/>
      <dgm:spPr/>
    </dgm:pt>
    <dgm:pt modelId="{80C207E9-7DB6-934A-BACB-52A7E7299D91}" type="pres">
      <dgm:prSet presAssocID="{9EC7585B-44FB-694F-8F3B-6011D5D36CC6}" presName="background3" presStyleLbl="node3" presStyleIdx="0" presStyleCnt="5"/>
      <dgm:spPr/>
    </dgm:pt>
    <dgm:pt modelId="{B47668D5-9326-C645-A245-70EBF9D7E691}" type="pres">
      <dgm:prSet presAssocID="{9EC7585B-44FB-694F-8F3B-6011D5D36CC6}" presName="text3" presStyleLbl="fgAcc3" presStyleIdx="0" presStyleCnt="5">
        <dgm:presLayoutVars>
          <dgm:chPref val="3"/>
        </dgm:presLayoutVars>
      </dgm:prSet>
      <dgm:spPr/>
    </dgm:pt>
    <dgm:pt modelId="{0353EE9F-8AC9-7942-9F44-B35829EC0BC7}" type="pres">
      <dgm:prSet presAssocID="{9EC7585B-44FB-694F-8F3B-6011D5D36CC6}" presName="hierChild4" presStyleCnt="0"/>
      <dgm:spPr/>
    </dgm:pt>
    <dgm:pt modelId="{E736534D-058A-B949-B0B4-5842C93C085D}" type="pres">
      <dgm:prSet presAssocID="{B99BC5CA-1E45-3143-84C6-DF56F4347F80}" presName="Name17" presStyleLbl="parChTrans1D3" presStyleIdx="1" presStyleCnt="5"/>
      <dgm:spPr/>
    </dgm:pt>
    <dgm:pt modelId="{6E1529AF-5DC3-544E-BC0B-ECF012E73976}" type="pres">
      <dgm:prSet presAssocID="{7B8043CE-EFF8-674F-BE7A-6F2FA844938B}" presName="hierRoot3" presStyleCnt="0"/>
      <dgm:spPr/>
    </dgm:pt>
    <dgm:pt modelId="{E1846458-F6EC-7C47-B0BB-631B8A775D16}" type="pres">
      <dgm:prSet presAssocID="{7B8043CE-EFF8-674F-BE7A-6F2FA844938B}" presName="composite3" presStyleCnt="0"/>
      <dgm:spPr/>
    </dgm:pt>
    <dgm:pt modelId="{48FB5BA6-C8A0-D540-9E62-8F7327972762}" type="pres">
      <dgm:prSet presAssocID="{7B8043CE-EFF8-674F-BE7A-6F2FA844938B}" presName="background3" presStyleLbl="node3" presStyleIdx="1" presStyleCnt="5"/>
      <dgm:spPr/>
    </dgm:pt>
    <dgm:pt modelId="{7EF69200-2D88-2842-866D-CE4D1A1CD0BF}" type="pres">
      <dgm:prSet presAssocID="{7B8043CE-EFF8-674F-BE7A-6F2FA844938B}" presName="text3" presStyleLbl="fgAcc3" presStyleIdx="1" presStyleCnt="5">
        <dgm:presLayoutVars>
          <dgm:chPref val="3"/>
        </dgm:presLayoutVars>
      </dgm:prSet>
      <dgm:spPr/>
    </dgm:pt>
    <dgm:pt modelId="{F46434E7-857C-DC46-877D-665A7F3DD11F}" type="pres">
      <dgm:prSet presAssocID="{7B8043CE-EFF8-674F-BE7A-6F2FA844938B}" presName="hierChild4" presStyleCnt="0"/>
      <dgm:spPr/>
    </dgm:pt>
    <dgm:pt modelId="{299F05E6-07D6-1243-A09D-161E52ADFD20}" type="pres">
      <dgm:prSet presAssocID="{BF991D11-E68F-1347-83FF-5ED87B0161C2}" presName="Name10" presStyleLbl="parChTrans1D2" presStyleIdx="1" presStyleCnt="2"/>
      <dgm:spPr/>
    </dgm:pt>
    <dgm:pt modelId="{88431468-9554-884D-9C89-9DD129CBCDD0}" type="pres">
      <dgm:prSet presAssocID="{04B6B517-1872-E647-9470-1C3B47979A1A}" presName="hierRoot2" presStyleCnt="0"/>
      <dgm:spPr/>
    </dgm:pt>
    <dgm:pt modelId="{55B9C048-0959-4A4B-A867-239BA510F630}" type="pres">
      <dgm:prSet presAssocID="{04B6B517-1872-E647-9470-1C3B47979A1A}" presName="composite2" presStyleCnt="0"/>
      <dgm:spPr/>
    </dgm:pt>
    <dgm:pt modelId="{73E443F3-8D79-5B48-B0F8-1D36D955F9A1}" type="pres">
      <dgm:prSet presAssocID="{04B6B517-1872-E647-9470-1C3B47979A1A}" presName="background2" presStyleLbl="node2" presStyleIdx="1" presStyleCnt="2"/>
      <dgm:spPr/>
    </dgm:pt>
    <dgm:pt modelId="{28107B35-2A80-D842-A05D-E8E8D4B2CE15}" type="pres">
      <dgm:prSet presAssocID="{04B6B517-1872-E647-9470-1C3B47979A1A}" presName="text2" presStyleLbl="fgAcc2" presStyleIdx="1" presStyleCnt="2">
        <dgm:presLayoutVars>
          <dgm:chPref val="3"/>
        </dgm:presLayoutVars>
      </dgm:prSet>
      <dgm:spPr/>
    </dgm:pt>
    <dgm:pt modelId="{AB99ECAF-62EE-9945-91DB-9E3DBE0F957D}" type="pres">
      <dgm:prSet presAssocID="{04B6B517-1872-E647-9470-1C3B47979A1A}" presName="hierChild3" presStyleCnt="0"/>
      <dgm:spPr/>
    </dgm:pt>
    <dgm:pt modelId="{144CAEF7-D734-6346-A77F-7C16A0B25CF1}" type="pres">
      <dgm:prSet presAssocID="{2E4529B4-8044-B341-BEC6-63C20568E1B3}" presName="Name17" presStyleLbl="parChTrans1D3" presStyleIdx="2" presStyleCnt="5"/>
      <dgm:spPr/>
    </dgm:pt>
    <dgm:pt modelId="{5D014240-C1FA-D847-880D-2F7DF94243F8}" type="pres">
      <dgm:prSet presAssocID="{13DBDAD6-336A-6C46-8F56-039FA9979705}" presName="hierRoot3" presStyleCnt="0"/>
      <dgm:spPr/>
    </dgm:pt>
    <dgm:pt modelId="{0C4B67C5-23AA-2148-925F-03B8CCF131FE}" type="pres">
      <dgm:prSet presAssocID="{13DBDAD6-336A-6C46-8F56-039FA9979705}" presName="composite3" presStyleCnt="0"/>
      <dgm:spPr/>
    </dgm:pt>
    <dgm:pt modelId="{A86395AF-2A14-EC47-9EF4-7C3D122668A6}" type="pres">
      <dgm:prSet presAssocID="{13DBDAD6-336A-6C46-8F56-039FA9979705}" presName="background3" presStyleLbl="node3" presStyleIdx="2" presStyleCnt="5"/>
      <dgm:spPr/>
    </dgm:pt>
    <dgm:pt modelId="{4CAF890D-C1E0-A942-801A-5058E53C6814}" type="pres">
      <dgm:prSet presAssocID="{13DBDAD6-336A-6C46-8F56-039FA9979705}" presName="text3" presStyleLbl="fgAcc3" presStyleIdx="2" presStyleCnt="5">
        <dgm:presLayoutVars>
          <dgm:chPref val="3"/>
        </dgm:presLayoutVars>
      </dgm:prSet>
      <dgm:spPr/>
    </dgm:pt>
    <dgm:pt modelId="{FEFD38E8-1CAD-A442-BBDA-DBE7B664045B}" type="pres">
      <dgm:prSet presAssocID="{13DBDAD6-336A-6C46-8F56-039FA9979705}" presName="hierChild4" presStyleCnt="0"/>
      <dgm:spPr/>
    </dgm:pt>
    <dgm:pt modelId="{9269AFD8-4DF1-AB47-89D1-3C7ABA9B3A49}" type="pres">
      <dgm:prSet presAssocID="{D2D047CF-AE7D-DA46-B44D-425A24CE3029}" presName="Name17" presStyleLbl="parChTrans1D3" presStyleIdx="3" presStyleCnt="5"/>
      <dgm:spPr/>
    </dgm:pt>
    <dgm:pt modelId="{F652A1B6-DC76-564B-BDDE-5652CF15FDE8}" type="pres">
      <dgm:prSet presAssocID="{84E91E4B-92A3-7940-BFEA-9585BDABDDE2}" presName="hierRoot3" presStyleCnt="0"/>
      <dgm:spPr/>
    </dgm:pt>
    <dgm:pt modelId="{5DAE7BCA-B347-704E-9547-A1188723B95D}" type="pres">
      <dgm:prSet presAssocID="{84E91E4B-92A3-7940-BFEA-9585BDABDDE2}" presName="composite3" presStyleCnt="0"/>
      <dgm:spPr/>
    </dgm:pt>
    <dgm:pt modelId="{A041817A-8176-7748-B86C-96C62202F4A2}" type="pres">
      <dgm:prSet presAssocID="{84E91E4B-92A3-7940-BFEA-9585BDABDDE2}" presName="background3" presStyleLbl="node3" presStyleIdx="3" presStyleCnt="5"/>
      <dgm:spPr/>
    </dgm:pt>
    <dgm:pt modelId="{40B57979-B8A1-9C4F-BC37-AD4ECEE8322A}" type="pres">
      <dgm:prSet presAssocID="{84E91E4B-92A3-7940-BFEA-9585BDABDDE2}" presName="text3" presStyleLbl="fgAcc3" presStyleIdx="3" presStyleCnt="5">
        <dgm:presLayoutVars>
          <dgm:chPref val="3"/>
        </dgm:presLayoutVars>
      </dgm:prSet>
      <dgm:spPr/>
    </dgm:pt>
    <dgm:pt modelId="{1F820E8B-E272-DB40-AF99-B01A0C5ED96B}" type="pres">
      <dgm:prSet presAssocID="{84E91E4B-92A3-7940-BFEA-9585BDABDDE2}" presName="hierChild4" presStyleCnt="0"/>
      <dgm:spPr/>
    </dgm:pt>
    <dgm:pt modelId="{E961716F-BB37-E548-952E-F4BC2FA3518E}" type="pres">
      <dgm:prSet presAssocID="{873B067A-AA84-5C41-A3FB-070167B2081F}" presName="Name17" presStyleLbl="parChTrans1D3" presStyleIdx="4" presStyleCnt="5"/>
      <dgm:spPr/>
    </dgm:pt>
    <dgm:pt modelId="{A32F3FE9-C4C1-DC43-BB82-749CD1FCC7B4}" type="pres">
      <dgm:prSet presAssocID="{EB8EC11F-1C8A-E847-8C43-6F5727BE5CCC}" presName="hierRoot3" presStyleCnt="0"/>
      <dgm:spPr/>
    </dgm:pt>
    <dgm:pt modelId="{8AAD619C-E869-5845-958D-728BE53C1112}" type="pres">
      <dgm:prSet presAssocID="{EB8EC11F-1C8A-E847-8C43-6F5727BE5CCC}" presName="composite3" presStyleCnt="0"/>
      <dgm:spPr/>
    </dgm:pt>
    <dgm:pt modelId="{58AB250C-02BC-5544-9497-17CBC73A23E2}" type="pres">
      <dgm:prSet presAssocID="{EB8EC11F-1C8A-E847-8C43-6F5727BE5CCC}" presName="background3" presStyleLbl="node3" presStyleIdx="4" presStyleCnt="5"/>
      <dgm:spPr/>
    </dgm:pt>
    <dgm:pt modelId="{0239DFB3-537D-7342-9166-3A9D6630757F}" type="pres">
      <dgm:prSet presAssocID="{EB8EC11F-1C8A-E847-8C43-6F5727BE5CCC}" presName="text3" presStyleLbl="fgAcc3" presStyleIdx="4" presStyleCnt="5">
        <dgm:presLayoutVars>
          <dgm:chPref val="3"/>
        </dgm:presLayoutVars>
      </dgm:prSet>
      <dgm:spPr/>
    </dgm:pt>
    <dgm:pt modelId="{DB263989-8360-B848-B1E8-4249A595E5E5}" type="pres">
      <dgm:prSet presAssocID="{EB8EC11F-1C8A-E847-8C43-6F5727BE5CCC}" presName="hierChild4" presStyleCnt="0"/>
      <dgm:spPr/>
    </dgm:pt>
  </dgm:ptLst>
  <dgm:cxnLst>
    <dgm:cxn modelId="{40D98103-54F1-4592-88E2-6C38CEF3CC8E}" type="presOf" srcId="{873B067A-AA84-5C41-A3FB-070167B2081F}" destId="{E961716F-BB37-E548-952E-F4BC2FA3518E}" srcOrd="0" destOrd="0" presId="urn:microsoft.com/office/officeart/2005/8/layout/hierarchy1"/>
    <dgm:cxn modelId="{A2172110-2E38-4F06-A914-E80E3BAFDC4A}" type="presOf" srcId="{D2D047CF-AE7D-DA46-B44D-425A24CE3029}" destId="{9269AFD8-4DF1-AB47-89D1-3C7ABA9B3A49}" srcOrd="0" destOrd="0" presId="urn:microsoft.com/office/officeart/2005/8/layout/hierarchy1"/>
    <dgm:cxn modelId="{D8F1E713-8664-4D3E-8905-0F3823A8C144}" type="presOf" srcId="{9EC7585B-44FB-694F-8F3B-6011D5D36CC6}" destId="{B47668D5-9326-C645-A245-70EBF9D7E691}" srcOrd="0" destOrd="0" presId="urn:microsoft.com/office/officeart/2005/8/layout/hierarchy1"/>
    <dgm:cxn modelId="{C31D7038-210E-4334-BB2C-493F66E68032}" type="presOf" srcId="{B99BC5CA-1E45-3143-84C6-DF56F4347F80}" destId="{E736534D-058A-B949-B0B4-5842C93C085D}" srcOrd="0" destOrd="0" presId="urn:microsoft.com/office/officeart/2005/8/layout/hierarchy1"/>
    <dgm:cxn modelId="{9B4EC946-B47A-4F90-88FC-D1EA9AC778D9}" type="presOf" srcId="{7B8043CE-EFF8-674F-BE7A-6F2FA844938B}" destId="{7EF69200-2D88-2842-866D-CE4D1A1CD0BF}" srcOrd="0" destOrd="0" presId="urn:microsoft.com/office/officeart/2005/8/layout/hierarchy1"/>
    <dgm:cxn modelId="{67C77348-E95C-4175-A634-EF7E60A93728}" type="presOf" srcId="{A918A171-E443-F54A-BB02-6043145731D6}" destId="{74989750-0280-894D-9AC1-4800A251D00B}" srcOrd="0" destOrd="0" presId="urn:microsoft.com/office/officeart/2005/8/layout/hierarchy1"/>
    <dgm:cxn modelId="{A92ED048-4234-4CA5-8CAD-947BA6A2F717}" type="presOf" srcId="{EB8EC11F-1C8A-E847-8C43-6F5727BE5CCC}" destId="{0239DFB3-537D-7342-9166-3A9D6630757F}" srcOrd="0" destOrd="0" presId="urn:microsoft.com/office/officeart/2005/8/layout/hierarchy1"/>
    <dgm:cxn modelId="{608A764B-E3AC-46FC-8458-1E36FA0FC9CF}" type="presOf" srcId="{A1D5CEA9-3E7E-7045-8858-4852410B4960}" destId="{14E0C466-DC70-2544-AC06-B73A51712F18}" srcOrd="0" destOrd="0" presId="urn:microsoft.com/office/officeart/2005/8/layout/hierarchy1"/>
    <dgm:cxn modelId="{617AD04B-A4D7-4A36-B1AC-C967ED87D815}" type="presOf" srcId="{F14919BD-2C96-F747-8DD0-DD893CAE1C33}" destId="{0FF09B3B-D000-2446-9D9F-982FBD7FB8D8}" srcOrd="0" destOrd="0" presId="urn:microsoft.com/office/officeart/2005/8/layout/hierarchy1"/>
    <dgm:cxn modelId="{64B0EB53-D09C-4F05-9C22-4F4669C1E4CA}" type="presOf" srcId="{84E91E4B-92A3-7940-BFEA-9585BDABDDE2}" destId="{40B57979-B8A1-9C4F-BC37-AD4ECEE8322A}" srcOrd="0" destOrd="0" presId="urn:microsoft.com/office/officeart/2005/8/layout/hierarchy1"/>
    <dgm:cxn modelId="{A7F06456-C8DC-2F4A-886B-40B3164D7228}" srcId="{F14919BD-2C96-F747-8DD0-DD893CAE1C33}" destId="{A918A171-E443-F54A-BB02-6043145731D6}" srcOrd="0" destOrd="0" parTransId="{ED130003-F7B0-594D-ABAA-DC4DB787F7CA}" sibTransId="{BA212029-D583-CD4C-810D-4E38961D8B7D}"/>
    <dgm:cxn modelId="{C117BE60-F157-5B47-ABC5-54A6440FCE8C}" srcId="{04B6B517-1872-E647-9470-1C3B47979A1A}" destId="{EB8EC11F-1C8A-E847-8C43-6F5727BE5CCC}" srcOrd="2" destOrd="0" parTransId="{873B067A-AA84-5C41-A3FB-070167B2081F}" sibTransId="{54E30BB6-D1BC-7A4A-AB6D-8E2CD825C3C0}"/>
    <dgm:cxn modelId="{95C4EE60-F1BE-A24A-85BF-83A6EB6AA568}" srcId="{8C01E559-F7A6-3244-AC70-66A21BC8A500}" destId="{7B8043CE-EFF8-674F-BE7A-6F2FA844938B}" srcOrd="1" destOrd="0" parTransId="{B99BC5CA-1E45-3143-84C6-DF56F4347F80}" sibTransId="{C4830ACA-5911-6446-A7DB-728C78A1F96B}"/>
    <dgm:cxn modelId="{5BD50063-4711-4272-9256-AC9E27873CE0}" type="presOf" srcId="{13DBDAD6-336A-6C46-8F56-039FA9979705}" destId="{4CAF890D-C1E0-A942-801A-5058E53C6814}" srcOrd="0" destOrd="0" presId="urn:microsoft.com/office/officeart/2005/8/layout/hierarchy1"/>
    <dgm:cxn modelId="{4C42956B-B676-4ED9-B4BC-43035FB37262}" type="presOf" srcId="{BF991D11-E68F-1347-83FF-5ED87B0161C2}" destId="{299F05E6-07D6-1243-A09D-161E52ADFD20}" srcOrd="0" destOrd="0" presId="urn:microsoft.com/office/officeart/2005/8/layout/hierarchy1"/>
    <dgm:cxn modelId="{3F9A8D7C-9833-4448-A70D-1A626D86F782}" type="presOf" srcId="{04B6B517-1872-E647-9470-1C3B47979A1A}" destId="{28107B35-2A80-D842-A05D-E8E8D4B2CE15}" srcOrd="0" destOrd="0" presId="urn:microsoft.com/office/officeart/2005/8/layout/hierarchy1"/>
    <dgm:cxn modelId="{85DA5692-E614-FC49-A66A-277FA730FB48}" srcId="{04B6B517-1872-E647-9470-1C3B47979A1A}" destId="{84E91E4B-92A3-7940-BFEA-9585BDABDDE2}" srcOrd="1" destOrd="0" parTransId="{D2D047CF-AE7D-DA46-B44D-425A24CE3029}" sibTransId="{E2AB54C7-5A69-1C45-938A-1572033FA626}"/>
    <dgm:cxn modelId="{23D7C5B6-348B-C642-8D16-1C1434097B89}" srcId="{8C01E559-F7A6-3244-AC70-66A21BC8A500}" destId="{9EC7585B-44FB-694F-8F3B-6011D5D36CC6}" srcOrd="0" destOrd="0" parTransId="{A1D5CEA9-3E7E-7045-8858-4852410B4960}" sibTransId="{443D9D47-D473-A24D-8FEE-62070F78DDB1}"/>
    <dgm:cxn modelId="{8595A7CB-AED8-3741-9994-54334E22C3C5}" srcId="{A918A171-E443-F54A-BB02-6043145731D6}" destId="{8C01E559-F7A6-3244-AC70-66A21BC8A500}" srcOrd="0" destOrd="0" parTransId="{CCE9793E-B487-C34B-8371-E804EA2C4A20}" sibTransId="{0EE049FC-EAD3-5C46-864D-C8381C2AD2E3}"/>
    <dgm:cxn modelId="{68358CDB-BA15-494F-8CC1-A653CC3C12DF}" type="presOf" srcId="{8C01E559-F7A6-3244-AC70-66A21BC8A500}" destId="{00126DF2-3F73-0841-900C-41536042E242}" srcOrd="0" destOrd="0" presId="urn:microsoft.com/office/officeart/2005/8/layout/hierarchy1"/>
    <dgm:cxn modelId="{AB20ABF4-62F6-2A47-9804-44DCDB97CCED}" srcId="{A918A171-E443-F54A-BB02-6043145731D6}" destId="{04B6B517-1872-E647-9470-1C3B47979A1A}" srcOrd="1" destOrd="0" parTransId="{BF991D11-E68F-1347-83FF-5ED87B0161C2}" sibTransId="{B10BAB05-3C00-014D-AE5E-4905201E3618}"/>
    <dgm:cxn modelId="{A031E4F6-BCE2-4B7A-B958-02F4CFC5CB30}" type="presOf" srcId="{2E4529B4-8044-B341-BEC6-63C20568E1B3}" destId="{144CAEF7-D734-6346-A77F-7C16A0B25CF1}" srcOrd="0" destOrd="0" presId="urn:microsoft.com/office/officeart/2005/8/layout/hierarchy1"/>
    <dgm:cxn modelId="{6DBDBEFA-25C7-4421-BA30-DB4DF44A66EB}" type="presOf" srcId="{CCE9793E-B487-C34B-8371-E804EA2C4A20}" destId="{7E2472DC-BB14-A04C-8D3A-211EB37A1038}" srcOrd="0" destOrd="0" presId="urn:microsoft.com/office/officeart/2005/8/layout/hierarchy1"/>
    <dgm:cxn modelId="{95AD18FF-6DD8-2247-BB97-CF07EB3B06E8}" srcId="{04B6B517-1872-E647-9470-1C3B47979A1A}" destId="{13DBDAD6-336A-6C46-8F56-039FA9979705}" srcOrd="0" destOrd="0" parTransId="{2E4529B4-8044-B341-BEC6-63C20568E1B3}" sibTransId="{B57D1D0E-0339-FF42-A10E-AD1C6C39351A}"/>
    <dgm:cxn modelId="{434C6BCD-D6CF-4164-BA6D-429E63BF28B1}" type="presParOf" srcId="{0FF09B3B-D000-2446-9D9F-982FBD7FB8D8}" destId="{CE96965E-D126-9D4E-8A47-F484EDBC77AE}" srcOrd="0" destOrd="0" presId="urn:microsoft.com/office/officeart/2005/8/layout/hierarchy1"/>
    <dgm:cxn modelId="{AFCAA263-25AE-4625-9CF0-0104477105A7}" type="presParOf" srcId="{CE96965E-D126-9D4E-8A47-F484EDBC77AE}" destId="{9CDC91BC-A75B-B048-A79D-7AF2123047D0}" srcOrd="0" destOrd="0" presId="urn:microsoft.com/office/officeart/2005/8/layout/hierarchy1"/>
    <dgm:cxn modelId="{B900A5BB-C393-4598-8F7A-B50579EBA501}" type="presParOf" srcId="{9CDC91BC-A75B-B048-A79D-7AF2123047D0}" destId="{C7E4728F-34A3-4B44-9097-A71F27338E15}" srcOrd="0" destOrd="0" presId="urn:microsoft.com/office/officeart/2005/8/layout/hierarchy1"/>
    <dgm:cxn modelId="{A981CB79-9F76-4731-9CDC-36B5331B05AE}" type="presParOf" srcId="{9CDC91BC-A75B-B048-A79D-7AF2123047D0}" destId="{74989750-0280-894D-9AC1-4800A251D00B}" srcOrd="1" destOrd="0" presId="urn:microsoft.com/office/officeart/2005/8/layout/hierarchy1"/>
    <dgm:cxn modelId="{4C5DD96C-06AC-4260-8D44-B73243D55932}" type="presParOf" srcId="{CE96965E-D126-9D4E-8A47-F484EDBC77AE}" destId="{23517CEB-7C64-CD49-922F-EA2DA71A67C8}" srcOrd="1" destOrd="0" presId="urn:microsoft.com/office/officeart/2005/8/layout/hierarchy1"/>
    <dgm:cxn modelId="{4A0A184F-8DC7-4380-B6C4-FA5B6980F5ED}" type="presParOf" srcId="{23517CEB-7C64-CD49-922F-EA2DA71A67C8}" destId="{7E2472DC-BB14-A04C-8D3A-211EB37A1038}" srcOrd="0" destOrd="0" presId="urn:microsoft.com/office/officeart/2005/8/layout/hierarchy1"/>
    <dgm:cxn modelId="{184BD5EF-06BB-4B9D-A8E4-22E1A79EFE8E}" type="presParOf" srcId="{23517CEB-7C64-CD49-922F-EA2DA71A67C8}" destId="{E111EF70-619A-7248-BC20-932CFAC5A802}" srcOrd="1" destOrd="0" presId="urn:microsoft.com/office/officeart/2005/8/layout/hierarchy1"/>
    <dgm:cxn modelId="{7B2B19BB-E6BC-4F56-949B-98FF348D2AA6}" type="presParOf" srcId="{E111EF70-619A-7248-BC20-932CFAC5A802}" destId="{F9711048-BD0A-894E-B189-5B581B53F6AF}" srcOrd="0" destOrd="0" presId="urn:microsoft.com/office/officeart/2005/8/layout/hierarchy1"/>
    <dgm:cxn modelId="{CD2BABEC-6C81-455D-939F-B6BDFD9D3A63}" type="presParOf" srcId="{F9711048-BD0A-894E-B189-5B581B53F6AF}" destId="{D26C5217-3C71-8647-AC5C-73503013643B}" srcOrd="0" destOrd="0" presId="urn:microsoft.com/office/officeart/2005/8/layout/hierarchy1"/>
    <dgm:cxn modelId="{C0B8DDE6-F239-4EDB-85DC-8DA33EC31365}" type="presParOf" srcId="{F9711048-BD0A-894E-B189-5B581B53F6AF}" destId="{00126DF2-3F73-0841-900C-41536042E242}" srcOrd="1" destOrd="0" presId="urn:microsoft.com/office/officeart/2005/8/layout/hierarchy1"/>
    <dgm:cxn modelId="{417E3457-7D71-4772-A0FC-539760C5DEFA}" type="presParOf" srcId="{E111EF70-619A-7248-BC20-932CFAC5A802}" destId="{B4C97E05-F213-C24B-8F95-B17F6381EF5B}" srcOrd="1" destOrd="0" presId="urn:microsoft.com/office/officeart/2005/8/layout/hierarchy1"/>
    <dgm:cxn modelId="{D3765A0F-18D7-4DCB-89AA-8CE0C034F398}" type="presParOf" srcId="{B4C97E05-F213-C24B-8F95-B17F6381EF5B}" destId="{14E0C466-DC70-2544-AC06-B73A51712F18}" srcOrd="0" destOrd="0" presId="urn:microsoft.com/office/officeart/2005/8/layout/hierarchy1"/>
    <dgm:cxn modelId="{F3D2EA24-9A72-473F-815F-1D06A2787DEC}" type="presParOf" srcId="{B4C97E05-F213-C24B-8F95-B17F6381EF5B}" destId="{727A66EA-0ED1-C946-85E5-A52BF4D8FEE7}" srcOrd="1" destOrd="0" presId="urn:microsoft.com/office/officeart/2005/8/layout/hierarchy1"/>
    <dgm:cxn modelId="{9A67399F-23E2-4325-A925-7B03D477008E}" type="presParOf" srcId="{727A66EA-0ED1-C946-85E5-A52BF4D8FEE7}" destId="{FDE8DA6C-B639-3C4D-9C43-ED66FD23D47F}" srcOrd="0" destOrd="0" presId="urn:microsoft.com/office/officeart/2005/8/layout/hierarchy1"/>
    <dgm:cxn modelId="{5B80D97A-8378-4319-9D11-20EC39A5981A}" type="presParOf" srcId="{FDE8DA6C-B639-3C4D-9C43-ED66FD23D47F}" destId="{80C207E9-7DB6-934A-BACB-52A7E7299D91}" srcOrd="0" destOrd="0" presId="urn:microsoft.com/office/officeart/2005/8/layout/hierarchy1"/>
    <dgm:cxn modelId="{E6E4F53B-AD6B-4AB5-AB80-271D92394515}" type="presParOf" srcId="{FDE8DA6C-B639-3C4D-9C43-ED66FD23D47F}" destId="{B47668D5-9326-C645-A245-70EBF9D7E691}" srcOrd="1" destOrd="0" presId="urn:microsoft.com/office/officeart/2005/8/layout/hierarchy1"/>
    <dgm:cxn modelId="{D3D16951-29A9-433F-927A-2972F66C5F7D}" type="presParOf" srcId="{727A66EA-0ED1-C946-85E5-A52BF4D8FEE7}" destId="{0353EE9F-8AC9-7942-9F44-B35829EC0BC7}" srcOrd="1" destOrd="0" presId="urn:microsoft.com/office/officeart/2005/8/layout/hierarchy1"/>
    <dgm:cxn modelId="{1FD21E3A-AB96-4495-B6E4-1C552CB5E1D6}" type="presParOf" srcId="{B4C97E05-F213-C24B-8F95-B17F6381EF5B}" destId="{E736534D-058A-B949-B0B4-5842C93C085D}" srcOrd="2" destOrd="0" presId="urn:microsoft.com/office/officeart/2005/8/layout/hierarchy1"/>
    <dgm:cxn modelId="{8E6E62E1-9482-40F6-87FA-3B5214666785}" type="presParOf" srcId="{B4C97E05-F213-C24B-8F95-B17F6381EF5B}" destId="{6E1529AF-5DC3-544E-BC0B-ECF012E73976}" srcOrd="3" destOrd="0" presId="urn:microsoft.com/office/officeart/2005/8/layout/hierarchy1"/>
    <dgm:cxn modelId="{BB05BEED-DC0C-4F8A-947E-1505EDA0FC16}" type="presParOf" srcId="{6E1529AF-5DC3-544E-BC0B-ECF012E73976}" destId="{E1846458-F6EC-7C47-B0BB-631B8A775D16}" srcOrd="0" destOrd="0" presId="urn:microsoft.com/office/officeart/2005/8/layout/hierarchy1"/>
    <dgm:cxn modelId="{E853C572-4B39-498F-8097-5F173E4205C7}" type="presParOf" srcId="{E1846458-F6EC-7C47-B0BB-631B8A775D16}" destId="{48FB5BA6-C8A0-D540-9E62-8F7327972762}" srcOrd="0" destOrd="0" presId="urn:microsoft.com/office/officeart/2005/8/layout/hierarchy1"/>
    <dgm:cxn modelId="{3802D877-52C2-4D40-92E2-ED4621367C39}" type="presParOf" srcId="{E1846458-F6EC-7C47-B0BB-631B8A775D16}" destId="{7EF69200-2D88-2842-866D-CE4D1A1CD0BF}" srcOrd="1" destOrd="0" presId="urn:microsoft.com/office/officeart/2005/8/layout/hierarchy1"/>
    <dgm:cxn modelId="{3D4EEE85-1966-4A3F-A2A7-4A07BDFFB9C9}" type="presParOf" srcId="{6E1529AF-5DC3-544E-BC0B-ECF012E73976}" destId="{F46434E7-857C-DC46-877D-665A7F3DD11F}" srcOrd="1" destOrd="0" presId="urn:microsoft.com/office/officeart/2005/8/layout/hierarchy1"/>
    <dgm:cxn modelId="{A484C9E1-11DE-4B6F-92C5-34B953EAA2DC}" type="presParOf" srcId="{23517CEB-7C64-CD49-922F-EA2DA71A67C8}" destId="{299F05E6-07D6-1243-A09D-161E52ADFD20}" srcOrd="2" destOrd="0" presId="urn:microsoft.com/office/officeart/2005/8/layout/hierarchy1"/>
    <dgm:cxn modelId="{0B07DE75-8DF8-437A-B081-BDF8B8636A4C}" type="presParOf" srcId="{23517CEB-7C64-CD49-922F-EA2DA71A67C8}" destId="{88431468-9554-884D-9C89-9DD129CBCDD0}" srcOrd="3" destOrd="0" presId="urn:microsoft.com/office/officeart/2005/8/layout/hierarchy1"/>
    <dgm:cxn modelId="{57240AFD-8B2F-4D49-8C91-1017D09850D4}" type="presParOf" srcId="{88431468-9554-884D-9C89-9DD129CBCDD0}" destId="{55B9C048-0959-4A4B-A867-239BA510F630}" srcOrd="0" destOrd="0" presId="urn:microsoft.com/office/officeart/2005/8/layout/hierarchy1"/>
    <dgm:cxn modelId="{4BBC51F2-A5AE-40C5-954C-E36AC40E9B01}" type="presParOf" srcId="{55B9C048-0959-4A4B-A867-239BA510F630}" destId="{73E443F3-8D79-5B48-B0F8-1D36D955F9A1}" srcOrd="0" destOrd="0" presId="urn:microsoft.com/office/officeart/2005/8/layout/hierarchy1"/>
    <dgm:cxn modelId="{B3B57CF8-91D0-4438-A52A-E7881C1CE990}" type="presParOf" srcId="{55B9C048-0959-4A4B-A867-239BA510F630}" destId="{28107B35-2A80-D842-A05D-E8E8D4B2CE15}" srcOrd="1" destOrd="0" presId="urn:microsoft.com/office/officeart/2005/8/layout/hierarchy1"/>
    <dgm:cxn modelId="{87958719-A7EB-4592-91F6-0802ABDBE9E9}" type="presParOf" srcId="{88431468-9554-884D-9C89-9DD129CBCDD0}" destId="{AB99ECAF-62EE-9945-91DB-9E3DBE0F957D}" srcOrd="1" destOrd="0" presId="urn:microsoft.com/office/officeart/2005/8/layout/hierarchy1"/>
    <dgm:cxn modelId="{2E0D8141-DC56-4FCA-B55A-0FEE1D9159BD}" type="presParOf" srcId="{AB99ECAF-62EE-9945-91DB-9E3DBE0F957D}" destId="{144CAEF7-D734-6346-A77F-7C16A0B25CF1}" srcOrd="0" destOrd="0" presId="urn:microsoft.com/office/officeart/2005/8/layout/hierarchy1"/>
    <dgm:cxn modelId="{E838CDFB-4EA4-4BE4-A3B5-570D608B2087}" type="presParOf" srcId="{AB99ECAF-62EE-9945-91DB-9E3DBE0F957D}" destId="{5D014240-C1FA-D847-880D-2F7DF94243F8}" srcOrd="1" destOrd="0" presId="urn:microsoft.com/office/officeart/2005/8/layout/hierarchy1"/>
    <dgm:cxn modelId="{81EECCC1-471E-4544-9B8A-B5C43718A2D7}" type="presParOf" srcId="{5D014240-C1FA-D847-880D-2F7DF94243F8}" destId="{0C4B67C5-23AA-2148-925F-03B8CCF131FE}" srcOrd="0" destOrd="0" presId="urn:microsoft.com/office/officeart/2005/8/layout/hierarchy1"/>
    <dgm:cxn modelId="{978B7493-9A39-4445-A2FA-7B9EC4AC42A5}" type="presParOf" srcId="{0C4B67C5-23AA-2148-925F-03B8CCF131FE}" destId="{A86395AF-2A14-EC47-9EF4-7C3D122668A6}" srcOrd="0" destOrd="0" presId="urn:microsoft.com/office/officeart/2005/8/layout/hierarchy1"/>
    <dgm:cxn modelId="{7197A78C-6EE3-4E53-988C-9F596E239034}" type="presParOf" srcId="{0C4B67C5-23AA-2148-925F-03B8CCF131FE}" destId="{4CAF890D-C1E0-A942-801A-5058E53C6814}" srcOrd="1" destOrd="0" presId="urn:microsoft.com/office/officeart/2005/8/layout/hierarchy1"/>
    <dgm:cxn modelId="{56E92AEB-7E41-4233-9EDA-1966F9BB5186}" type="presParOf" srcId="{5D014240-C1FA-D847-880D-2F7DF94243F8}" destId="{FEFD38E8-1CAD-A442-BBDA-DBE7B664045B}" srcOrd="1" destOrd="0" presId="urn:microsoft.com/office/officeart/2005/8/layout/hierarchy1"/>
    <dgm:cxn modelId="{4705356E-E378-4A37-8FE2-9AB751A9EF97}" type="presParOf" srcId="{AB99ECAF-62EE-9945-91DB-9E3DBE0F957D}" destId="{9269AFD8-4DF1-AB47-89D1-3C7ABA9B3A49}" srcOrd="2" destOrd="0" presId="urn:microsoft.com/office/officeart/2005/8/layout/hierarchy1"/>
    <dgm:cxn modelId="{3D45AA73-E3D8-455A-A826-DEFB4E1A0703}" type="presParOf" srcId="{AB99ECAF-62EE-9945-91DB-9E3DBE0F957D}" destId="{F652A1B6-DC76-564B-BDDE-5652CF15FDE8}" srcOrd="3" destOrd="0" presId="urn:microsoft.com/office/officeart/2005/8/layout/hierarchy1"/>
    <dgm:cxn modelId="{E663736A-3F2A-4C8C-90DE-7D444E8F4585}" type="presParOf" srcId="{F652A1B6-DC76-564B-BDDE-5652CF15FDE8}" destId="{5DAE7BCA-B347-704E-9547-A1188723B95D}" srcOrd="0" destOrd="0" presId="urn:microsoft.com/office/officeart/2005/8/layout/hierarchy1"/>
    <dgm:cxn modelId="{EDBE49EA-834F-4A28-972A-83AB0F41EEDA}" type="presParOf" srcId="{5DAE7BCA-B347-704E-9547-A1188723B95D}" destId="{A041817A-8176-7748-B86C-96C62202F4A2}" srcOrd="0" destOrd="0" presId="urn:microsoft.com/office/officeart/2005/8/layout/hierarchy1"/>
    <dgm:cxn modelId="{76064696-6E13-4C95-95A4-25AF5CA9D34E}" type="presParOf" srcId="{5DAE7BCA-B347-704E-9547-A1188723B95D}" destId="{40B57979-B8A1-9C4F-BC37-AD4ECEE8322A}" srcOrd="1" destOrd="0" presId="urn:microsoft.com/office/officeart/2005/8/layout/hierarchy1"/>
    <dgm:cxn modelId="{F5C7E993-B042-4BF1-B00E-920A0E81BCD0}" type="presParOf" srcId="{F652A1B6-DC76-564B-BDDE-5652CF15FDE8}" destId="{1F820E8B-E272-DB40-AF99-B01A0C5ED96B}" srcOrd="1" destOrd="0" presId="urn:microsoft.com/office/officeart/2005/8/layout/hierarchy1"/>
    <dgm:cxn modelId="{401311CF-37AB-4C45-B8CB-4699E8623031}" type="presParOf" srcId="{AB99ECAF-62EE-9945-91DB-9E3DBE0F957D}" destId="{E961716F-BB37-E548-952E-F4BC2FA3518E}" srcOrd="4" destOrd="0" presId="urn:microsoft.com/office/officeart/2005/8/layout/hierarchy1"/>
    <dgm:cxn modelId="{ADDEB26C-5A5B-4790-8ACF-D877D266E1DF}" type="presParOf" srcId="{AB99ECAF-62EE-9945-91DB-9E3DBE0F957D}" destId="{A32F3FE9-C4C1-DC43-BB82-749CD1FCC7B4}" srcOrd="5" destOrd="0" presId="urn:microsoft.com/office/officeart/2005/8/layout/hierarchy1"/>
    <dgm:cxn modelId="{1C1671A7-213B-4841-B42D-7FF4FEAC5F7D}" type="presParOf" srcId="{A32F3FE9-C4C1-DC43-BB82-749CD1FCC7B4}" destId="{8AAD619C-E869-5845-958D-728BE53C1112}" srcOrd="0" destOrd="0" presId="urn:microsoft.com/office/officeart/2005/8/layout/hierarchy1"/>
    <dgm:cxn modelId="{3592CDF7-AD91-4E77-A938-C449F88D3064}" type="presParOf" srcId="{8AAD619C-E869-5845-958D-728BE53C1112}" destId="{58AB250C-02BC-5544-9497-17CBC73A23E2}" srcOrd="0" destOrd="0" presId="urn:microsoft.com/office/officeart/2005/8/layout/hierarchy1"/>
    <dgm:cxn modelId="{86274447-C66E-4DCD-89AE-946F2562FB54}" type="presParOf" srcId="{8AAD619C-E869-5845-958D-728BE53C1112}" destId="{0239DFB3-537D-7342-9166-3A9D6630757F}" srcOrd="1" destOrd="0" presId="urn:microsoft.com/office/officeart/2005/8/layout/hierarchy1"/>
    <dgm:cxn modelId="{31CA88FD-236F-41F2-B391-66918B1A3E57}" type="presParOf" srcId="{A32F3FE9-C4C1-DC43-BB82-749CD1FCC7B4}" destId="{DB263989-8360-B848-B1E8-4249A595E5E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CD374E-1CC5-334F-8D87-35D9E00D473B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EFB9CA5-CB1F-634C-8A3C-043DC32B21EC}">
      <dgm:prSet phldrT="[文字]"/>
      <dgm:spPr/>
      <dgm:t>
        <a:bodyPr/>
        <a:lstStyle/>
        <a:p>
          <a:r>
            <a:rPr lang="zh-TW" altLang="en-US"/>
            <a:t>規劃階段</a:t>
          </a:r>
        </a:p>
      </dgm:t>
    </dgm:pt>
    <dgm:pt modelId="{2DBE19EB-0865-FB4C-A65A-44EEA1EACE47}" type="parTrans" cxnId="{02785630-27B3-1B48-9E75-55880D5CD2EE}">
      <dgm:prSet/>
      <dgm:spPr/>
      <dgm:t>
        <a:bodyPr/>
        <a:lstStyle/>
        <a:p>
          <a:endParaRPr lang="zh-TW" altLang="en-US"/>
        </a:p>
      </dgm:t>
    </dgm:pt>
    <dgm:pt modelId="{67B064E3-7C26-B14A-838C-29D578FE9372}" type="sibTrans" cxnId="{02785630-27B3-1B48-9E75-55880D5CD2EE}">
      <dgm:prSet/>
      <dgm:spPr/>
      <dgm:t>
        <a:bodyPr/>
        <a:lstStyle/>
        <a:p>
          <a:endParaRPr lang="zh-TW" altLang="en-US"/>
        </a:p>
      </dgm:t>
    </dgm:pt>
    <dgm:pt modelId="{8354896D-7FD4-9D41-96A1-632C56440459}">
      <dgm:prSet phldrT="[文字]"/>
      <dgm:spPr/>
      <dgm:t>
        <a:bodyPr/>
        <a:lstStyle/>
        <a:p>
          <a:r>
            <a:rPr lang="zh-TW" altLang="en-US" dirty="0"/>
            <a:t>庶務組招標</a:t>
          </a:r>
          <a:endParaRPr lang="en-US" altLang="zh-TW" dirty="0"/>
        </a:p>
        <a:p>
          <a:r>
            <a:rPr lang="zh-TW" altLang="en-US" dirty="0"/>
            <a:t>監造廠商 </a:t>
          </a:r>
        </a:p>
      </dgm:t>
    </dgm:pt>
    <dgm:pt modelId="{37A323AE-1611-C342-960E-293BCD5826BE}" type="parTrans" cxnId="{0424585F-9525-894C-A7B5-916150B59990}">
      <dgm:prSet/>
      <dgm:spPr/>
      <dgm:t>
        <a:bodyPr/>
        <a:lstStyle/>
        <a:p>
          <a:endParaRPr lang="zh-TW" altLang="en-US"/>
        </a:p>
      </dgm:t>
    </dgm:pt>
    <dgm:pt modelId="{5463D705-13E4-E941-8367-349D3B5999A7}" type="sibTrans" cxnId="{0424585F-9525-894C-A7B5-916150B59990}">
      <dgm:prSet/>
      <dgm:spPr/>
      <dgm:t>
        <a:bodyPr/>
        <a:lstStyle/>
        <a:p>
          <a:endParaRPr lang="zh-TW" altLang="en-US"/>
        </a:p>
      </dgm:t>
    </dgm:pt>
    <dgm:pt modelId="{A5C106CC-9889-8B43-84A6-326D740BF89A}">
      <dgm:prSet phldrT="[文字]"/>
      <dgm:spPr/>
      <dgm:t>
        <a:bodyPr/>
        <a:lstStyle/>
        <a:p>
          <a:r>
            <a:rPr lang="zh-TW" altLang="en-US" dirty="0"/>
            <a:t>監造廠商</a:t>
          </a:r>
          <a:endParaRPr lang="en-US" altLang="zh-TW" dirty="0"/>
        </a:p>
        <a:p>
          <a:r>
            <a:rPr lang="zh-TW" altLang="en-US" dirty="0"/>
            <a:t>設計規劃</a:t>
          </a:r>
        </a:p>
      </dgm:t>
    </dgm:pt>
    <dgm:pt modelId="{D26DFF6E-D0DA-794A-848C-6BEBC4FD14C5}" type="parTrans" cxnId="{5D82BBDD-9829-104C-99C1-0C9A402F718F}">
      <dgm:prSet/>
      <dgm:spPr/>
      <dgm:t>
        <a:bodyPr/>
        <a:lstStyle/>
        <a:p>
          <a:endParaRPr lang="zh-TW" altLang="en-US"/>
        </a:p>
      </dgm:t>
    </dgm:pt>
    <dgm:pt modelId="{A9730A51-73F5-2147-9F30-1CD3CDDBFD0C}" type="sibTrans" cxnId="{5D82BBDD-9829-104C-99C1-0C9A402F718F}">
      <dgm:prSet/>
      <dgm:spPr/>
      <dgm:t>
        <a:bodyPr/>
        <a:lstStyle/>
        <a:p>
          <a:endParaRPr lang="zh-TW" altLang="en-US"/>
        </a:p>
      </dgm:t>
    </dgm:pt>
    <dgm:pt modelId="{32C6A1A3-4AE7-2143-9E25-95CFFAFDAD3E}">
      <dgm:prSet phldrT="[文字]"/>
      <dgm:spPr/>
      <dgm:t>
        <a:bodyPr/>
        <a:lstStyle/>
        <a:p>
          <a:r>
            <a:rPr lang="zh-TW" altLang="en-US"/>
            <a:t>決策會議</a:t>
          </a:r>
        </a:p>
      </dgm:t>
    </dgm:pt>
    <dgm:pt modelId="{1B7F99AE-4503-0642-9DEE-994170E2C979}" type="parTrans" cxnId="{E1F602A9-8E90-9B42-AF78-E7115D0F47F5}">
      <dgm:prSet/>
      <dgm:spPr/>
      <dgm:t>
        <a:bodyPr/>
        <a:lstStyle/>
        <a:p>
          <a:endParaRPr lang="zh-TW" altLang="en-US"/>
        </a:p>
      </dgm:t>
    </dgm:pt>
    <dgm:pt modelId="{3B87FE4A-C3D4-DD45-885C-3EC39BB8C9F3}" type="sibTrans" cxnId="{E1F602A9-8E90-9B42-AF78-E7115D0F47F5}">
      <dgm:prSet/>
      <dgm:spPr/>
      <dgm:t>
        <a:bodyPr/>
        <a:lstStyle/>
        <a:p>
          <a:endParaRPr lang="zh-TW" altLang="en-US"/>
        </a:p>
      </dgm:t>
    </dgm:pt>
    <dgm:pt modelId="{22ACCAC7-C5BA-A649-9F2B-401A301C6363}">
      <dgm:prSet phldrT="[文字]"/>
      <dgm:spPr/>
      <dgm:t>
        <a:bodyPr/>
        <a:lstStyle/>
        <a:p>
          <a:r>
            <a:rPr lang="zh-TW" altLang="en-US"/>
            <a:t>召開</a:t>
          </a:r>
          <a:r>
            <a:rPr lang="en-US" altLang="zh-TW"/>
            <a:t>/</a:t>
          </a:r>
          <a:r>
            <a:rPr lang="zh-TW" altLang="en-US"/>
            <a:t>執行</a:t>
          </a:r>
        </a:p>
      </dgm:t>
    </dgm:pt>
    <dgm:pt modelId="{6D11EA6C-8B1C-0748-BC2B-83E94A1B0C93}" type="parTrans" cxnId="{E85C414D-D6C1-CA41-9EFC-6C7F81E4F18F}">
      <dgm:prSet/>
      <dgm:spPr/>
      <dgm:t>
        <a:bodyPr/>
        <a:lstStyle/>
        <a:p>
          <a:endParaRPr lang="zh-TW" altLang="en-US"/>
        </a:p>
      </dgm:t>
    </dgm:pt>
    <dgm:pt modelId="{9A4F8879-A136-E24C-B99F-AF9108115357}" type="sibTrans" cxnId="{E85C414D-D6C1-CA41-9EFC-6C7F81E4F18F}">
      <dgm:prSet/>
      <dgm:spPr/>
      <dgm:t>
        <a:bodyPr/>
        <a:lstStyle/>
        <a:p>
          <a:endParaRPr lang="zh-TW" altLang="en-US"/>
        </a:p>
      </dgm:t>
    </dgm:pt>
    <dgm:pt modelId="{070E9712-57F7-844A-9EA4-83E998E52A11}">
      <dgm:prSet/>
      <dgm:spPr/>
      <dgm:t>
        <a:bodyPr/>
        <a:lstStyle/>
        <a:p>
          <a:r>
            <a:rPr lang="zh-TW" altLang="en-US"/>
            <a:t>召開會議</a:t>
          </a:r>
        </a:p>
      </dgm:t>
    </dgm:pt>
    <dgm:pt modelId="{16FB3D31-2193-8545-B616-DD96DF3A643C}" type="parTrans" cxnId="{BB97BEEC-AD8D-834C-9EBC-F15FA30FE0C8}">
      <dgm:prSet/>
      <dgm:spPr/>
      <dgm:t>
        <a:bodyPr/>
        <a:lstStyle/>
        <a:p>
          <a:endParaRPr lang="zh-TW" altLang="en-US"/>
        </a:p>
      </dgm:t>
    </dgm:pt>
    <dgm:pt modelId="{AC20E100-8CAC-F242-B1C8-74E3A8F925AA}" type="sibTrans" cxnId="{BB97BEEC-AD8D-834C-9EBC-F15FA30FE0C8}">
      <dgm:prSet/>
      <dgm:spPr/>
      <dgm:t>
        <a:bodyPr/>
        <a:lstStyle/>
        <a:p>
          <a:endParaRPr lang="zh-TW" altLang="en-US"/>
        </a:p>
      </dgm:t>
    </dgm:pt>
    <dgm:pt modelId="{77EDDFB0-C66A-564E-9D98-0CDA1327B58B}">
      <dgm:prSet/>
      <dgm:spPr/>
      <dgm:t>
        <a:bodyPr/>
        <a:lstStyle/>
        <a:p>
          <a:r>
            <a:rPr lang="zh-TW" altLang="en-US"/>
            <a:t>實際場堪</a:t>
          </a:r>
        </a:p>
      </dgm:t>
    </dgm:pt>
    <dgm:pt modelId="{44AC145C-9B95-D94B-ACC9-CB8F5548B8DF}" type="parTrans" cxnId="{0CA62F7F-C56F-DE4F-BB18-D1313B073C1B}">
      <dgm:prSet/>
      <dgm:spPr/>
      <dgm:t>
        <a:bodyPr/>
        <a:lstStyle/>
        <a:p>
          <a:endParaRPr lang="zh-TW" altLang="en-US"/>
        </a:p>
      </dgm:t>
    </dgm:pt>
    <dgm:pt modelId="{93656FB8-B00B-7847-9A19-1B82B6ADC869}" type="sibTrans" cxnId="{0CA62F7F-C56F-DE4F-BB18-D1313B073C1B}">
      <dgm:prSet/>
      <dgm:spPr/>
      <dgm:t>
        <a:bodyPr/>
        <a:lstStyle/>
        <a:p>
          <a:endParaRPr lang="zh-TW" altLang="en-US"/>
        </a:p>
      </dgm:t>
    </dgm:pt>
    <dgm:pt modelId="{8E20DA00-9DC9-3B45-AE3D-D20DD925E5ED}">
      <dgm:prSet/>
      <dgm:spPr/>
      <dgm:t>
        <a:bodyPr/>
        <a:lstStyle/>
        <a:p>
          <a:r>
            <a:rPr lang="zh-TW" altLang="en-US"/>
            <a:t>設計評估</a:t>
          </a:r>
          <a:r>
            <a:rPr lang="en-US" altLang="zh-TW"/>
            <a:t>/</a:t>
          </a:r>
        </a:p>
        <a:p>
          <a:r>
            <a:rPr lang="zh-TW" altLang="en-US"/>
            <a:t>線路配置</a:t>
          </a:r>
        </a:p>
      </dgm:t>
    </dgm:pt>
    <dgm:pt modelId="{BB5DCD51-1978-1F40-BD77-A192348C7ADF}" type="parTrans" cxnId="{6A1D9EAD-10E5-C742-9B34-0FAF13146941}">
      <dgm:prSet/>
      <dgm:spPr/>
      <dgm:t>
        <a:bodyPr/>
        <a:lstStyle/>
        <a:p>
          <a:endParaRPr lang="zh-TW" altLang="en-US"/>
        </a:p>
      </dgm:t>
    </dgm:pt>
    <dgm:pt modelId="{3DE9D132-2940-0F40-97C1-14D9AFA87CBB}" type="sibTrans" cxnId="{6A1D9EAD-10E5-C742-9B34-0FAF13146941}">
      <dgm:prSet/>
      <dgm:spPr/>
      <dgm:t>
        <a:bodyPr/>
        <a:lstStyle/>
        <a:p>
          <a:endParaRPr lang="zh-TW" altLang="en-US"/>
        </a:p>
      </dgm:t>
    </dgm:pt>
    <dgm:pt modelId="{DFEA475F-2F7D-0B40-B79F-A86DB9B81D60}">
      <dgm:prSet/>
      <dgm:spPr/>
      <dgm:t>
        <a:bodyPr/>
        <a:lstStyle/>
        <a:p>
          <a:r>
            <a:rPr lang="zh-TW" altLang="en-US"/>
            <a:t>監造</a:t>
          </a:r>
          <a:endParaRPr lang="en-US" altLang="zh-TW"/>
        </a:p>
        <a:p>
          <a:r>
            <a:rPr lang="zh-TW" altLang="en-US"/>
            <a:t>承包廠商</a:t>
          </a:r>
        </a:p>
      </dgm:t>
    </dgm:pt>
    <dgm:pt modelId="{E6314BD6-2A03-9E45-A89C-3963DFAD969C}" type="parTrans" cxnId="{02AD3D66-47CB-D644-8BFA-E0B3A28CF4C7}">
      <dgm:prSet/>
      <dgm:spPr/>
      <dgm:t>
        <a:bodyPr/>
        <a:lstStyle/>
        <a:p>
          <a:endParaRPr lang="zh-TW" altLang="en-US"/>
        </a:p>
      </dgm:t>
    </dgm:pt>
    <dgm:pt modelId="{325F8151-D81C-3D47-8CC6-9922BEDAF50D}" type="sibTrans" cxnId="{02AD3D66-47CB-D644-8BFA-E0B3A28CF4C7}">
      <dgm:prSet/>
      <dgm:spPr/>
      <dgm:t>
        <a:bodyPr/>
        <a:lstStyle/>
        <a:p>
          <a:endParaRPr lang="zh-TW" altLang="en-US"/>
        </a:p>
      </dgm:t>
    </dgm:pt>
    <dgm:pt modelId="{F6DFF0E1-CA06-4E43-930B-D2738266BF4D}">
      <dgm:prSet/>
      <dgm:spPr/>
      <dgm:t>
        <a:bodyPr/>
        <a:lstStyle/>
        <a:p>
          <a:r>
            <a:rPr lang="zh-TW" altLang="en-US"/>
            <a:t>回報進度</a:t>
          </a:r>
        </a:p>
      </dgm:t>
    </dgm:pt>
    <dgm:pt modelId="{CC3A2CFD-C379-F54E-8B7D-AD0AE4E1BD51}" type="parTrans" cxnId="{8C53B1D5-7990-464D-91AC-5BF5A96C8461}">
      <dgm:prSet/>
      <dgm:spPr/>
      <dgm:t>
        <a:bodyPr/>
        <a:lstStyle/>
        <a:p>
          <a:endParaRPr lang="zh-TW" altLang="en-US"/>
        </a:p>
      </dgm:t>
    </dgm:pt>
    <dgm:pt modelId="{13E4E959-5D90-EA4A-A925-7B0B30BDCD5A}" type="sibTrans" cxnId="{8C53B1D5-7990-464D-91AC-5BF5A96C8461}">
      <dgm:prSet/>
      <dgm:spPr/>
      <dgm:t>
        <a:bodyPr/>
        <a:lstStyle/>
        <a:p>
          <a:endParaRPr lang="zh-TW" altLang="en-US"/>
        </a:p>
      </dgm:t>
    </dgm:pt>
    <dgm:pt modelId="{51F3FA1A-56F7-794E-9A32-B6259DE79628}" type="pres">
      <dgm:prSet presAssocID="{C2CD374E-1CC5-334F-8D87-35D9E00D47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14C521-F7C9-5C4D-897C-173B155F3606}" type="pres">
      <dgm:prSet presAssocID="{CEFB9CA5-CB1F-634C-8A3C-043DC32B21EC}" presName="hierRoot1" presStyleCnt="0"/>
      <dgm:spPr/>
    </dgm:pt>
    <dgm:pt modelId="{B47FBF4C-B780-3F42-941F-4F626FBB2F2E}" type="pres">
      <dgm:prSet presAssocID="{CEFB9CA5-CB1F-634C-8A3C-043DC32B21EC}" presName="composite" presStyleCnt="0"/>
      <dgm:spPr/>
    </dgm:pt>
    <dgm:pt modelId="{F89AE740-AF37-BF49-ABED-AC9977CC934A}" type="pres">
      <dgm:prSet presAssocID="{CEFB9CA5-CB1F-634C-8A3C-043DC32B21EC}" presName="background" presStyleLbl="node0" presStyleIdx="0" presStyleCnt="1"/>
      <dgm:spPr/>
    </dgm:pt>
    <dgm:pt modelId="{CD0626CD-0F9D-224D-8320-C83C136DA9CC}" type="pres">
      <dgm:prSet presAssocID="{CEFB9CA5-CB1F-634C-8A3C-043DC32B21EC}" presName="text" presStyleLbl="fgAcc0" presStyleIdx="0" presStyleCnt="1">
        <dgm:presLayoutVars>
          <dgm:chPref val="3"/>
        </dgm:presLayoutVars>
      </dgm:prSet>
      <dgm:spPr/>
    </dgm:pt>
    <dgm:pt modelId="{B2B65137-F434-B240-8DE9-FE2BD6554F55}" type="pres">
      <dgm:prSet presAssocID="{CEFB9CA5-CB1F-634C-8A3C-043DC32B21EC}" presName="hierChild2" presStyleCnt="0"/>
      <dgm:spPr/>
    </dgm:pt>
    <dgm:pt modelId="{3C6A0203-F0D7-B24E-BF02-656221DFF0E9}" type="pres">
      <dgm:prSet presAssocID="{37A323AE-1611-C342-960E-293BCD5826BE}" presName="Name10" presStyleLbl="parChTrans1D2" presStyleIdx="0" presStyleCnt="2"/>
      <dgm:spPr/>
    </dgm:pt>
    <dgm:pt modelId="{241509ED-27BF-574E-BE31-FEABB9C989B4}" type="pres">
      <dgm:prSet presAssocID="{8354896D-7FD4-9D41-96A1-632C56440459}" presName="hierRoot2" presStyleCnt="0"/>
      <dgm:spPr/>
    </dgm:pt>
    <dgm:pt modelId="{A7DB3607-0395-C541-AF60-746F725AE1E8}" type="pres">
      <dgm:prSet presAssocID="{8354896D-7FD4-9D41-96A1-632C56440459}" presName="composite2" presStyleCnt="0"/>
      <dgm:spPr/>
    </dgm:pt>
    <dgm:pt modelId="{0E64AABB-0DC3-454B-A6AA-9DD8A560494A}" type="pres">
      <dgm:prSet presAssocID="{8354896D-7FD4-9D41-96A1-632C56440459}" presName="background2" presStyleLbl="node2" presStyleIdx="0" presStyleCnt="2"/>
      <dgm:spPr/>
    </dgm:pt>
    <dgm:pt modelId="{5DAF5BEF-8708-0E4A-AB4F-A185993A45A5}" type="pres">
      <dgm:prSet presAssocID="{8354896D-7FD4-9D41-96A1-632C56440459}" presName="text2" presStyleLbl="fgAcc2" presStyleIdx="0" presStyleCnt="2">
        <dgm:presLayoutVars>
          <dgm:chPref val="3"/>
        </dgm:presLayoutVars>
      </dgm:prSet>
      <dgm:spPr/>
    </dgm:pt>
    <dgm:pt modelId="{AAF16E12-0737-2445-A2C7-B44561DE4881}" type="pres">
      <dgm:prSet presAssocID="{8354896D-7FD4-9D41-96A1-632C56440459}" presName="hierChild3" presStyleCnt="0"/>
      <dgm:spPr/>
    </dgm:pt>
    <dgm:pt modelId="{A6894679-FA97-F14C-AD05-3B3A2D273C80}" type="pres">
      <dgm:prSet presAssocID="{D26DFF6E-D0DA-794A-848C-6BEBC4FD14C5}" presName="Name17" presStyleLbl="parChTrans1D3" presStyleIdx="0" presStyleCnt="2"/>
      <dgm:spPr/>
    </dgm:pt>
    <dgm:pt modelId="{7EFFBE90-C898-3546-B831-E61B54574BB1}" type="pres">
      <dgm:prSet presAssocID="{A5C106CC-9889-8B43-84A6-326D740BF89A}" presName="hierRoot3" presStyleCnt="0"/>
      <dgm:spPr/>
    </dgm:pt>
    <dgm:pt modelId="{6A1EE3C1-52A6-ED4E-A8AF-180EB010DF13}" type="pres">
      <dgm:prSet presAssocID="{A5C106CC-9889-8B43-84A6-326D740BF89A}" presName="composite3" presStyleCnt="0"/>
      <dgm:spPr/>
    </dgm:pt>
    <dgm:pt modelId="{D997B9C3-C0A1-1842-90B0-1DF3C86A9099}" type="pres">
      <dgm:prSet presAssocID="{A5C106CC-9889-8B43-84A6-326D740BF89A}" presName="background3" presStyleLbl="node3" presStyleIdx="0" presStyleCnt="2"/>
      <dgm:spPr/>
    </dgm:pt>
    <dgm:pt modelId="{A233B429-4CE9-9D48-AF13-0C4CC5F30B82}" type="pres">
      <dgm:prSet presAssocID="{A5C106CC-9889-8B43-84A6-326D740BF89A}" presName="text3" presStyleLbl="fgAcc3" presStyleIdx="0" presStyleCnt="2">
        <dgm:presLayoutVars>
          <dgm:chPref val="3"/>
        </dgm:presLayoutVars>
      </dgm:prSet>
      <dgm:spPr/>
    </dgm:pt>
    <dgm:pt modelId="{71F45F7D-133D-5C4E-9E47-46704434565E}" type="pres">
      <dgm:prSet presAssocID="{A5C106CC-9889-8B43-84A6-326D740BF89A}" presName="hierChild4" presStyleCnt="0"/>
      <dgm:spPr/>
    </dgm:pt>
    <dgm:pt modelId="{0F2C6B55-9DB5-0D4A-9430-D9D533B49FC5}" type="pres">
      <dgm:prSet presAssocID="{16FB3D31-2193-8545-B616-DD96DF3A643C}" presName="Name23" presStyleLbl="parChTrans1D4" presStyleIdx="0" presStyleCnt="5"/>
      <dgm:spPr/>
    </dgm:pt>
    <dgm:pt modelId="{6E2CA62A-288C-8F43-949F-510EEC81785B}" type="pres">
      <dgm:prSet presAssocID="{070E9712-57F7-844A-9EA4-83E998E52A11}" presName="hierRoot4" presStyleCnt="0"/>
      <dgm:spPr/>
    </dgm:pt>
    <dgm:pt modelId="{CA6CFBC3-B293-9148-BFED-8BFA2E9DC76E}" type="pres">
      <dgm:prSet presAssocID="{070E9712-57F7-844A-9EA4-83E998E52A11}" presName="composite4" presStyleCnt="0"/>
      <dgm:spPr/>
    </dgm:pt>
    <dgm:pt modelId="{DC2C271B-0BAF-B745-B0AA-4DE44918DE8C}" type="pres">
      <dgm:prSet presAssocID="{070E9712-57F7-844A-9EA4-83E998E52A11}" presName="background4" presStyleLbl="node4" presStyleIdx="0" presStyleCnt="5"/>
      <dgm:spPr/>
    </dgm:pt>
    <dgm:pt modelId="{872A01D5-1DB6-D44A-A406-7C5A1D2CFD5E}" type="pres">
      <dgm:prSet presAssocID="{070E9712-57F7-844A-9EA4-83E998E52A11}" presName="text4" presStyleLbl="fgAcc4" presStyleIdx="0" presStyleCnt="5">
        <dgm:presLayoutVars>
          <dgm:chPref val="3"/>
        </dgm:presLayoutVars>
      </dgm:prSet>
      <dgm:spPr/>
    </dgm:pt>
    <dgm:pt modelId="{99A28DEB-D12D-4B4D-8DDB-7D9EE11464A2}" type="pres">
      <dgm:prSet presAssocID="{070E9712-57F7-844A-9EA4-83E998E52A11}" presName="hierChild5" presStyleCnt="0"/>
      <dgm:spPr/>
    </dgm:pt>
    <dgm:pt modelId="{C27961E4-AEBD-4E48-8052-6FFEBD913487}" type="pres">
      <dgm:prSet presAssocID="{44AC145C-9B95-D94B-ACC9-CB8F5548B8DF}" presName="Name23" presStyleLbl="parChTrans1D4" presStyleIdx="1" presStyleCnt="5"/>
      <dgm:spPr/>
    </dgm:pt>
    <dgm:pt modelId="{D4BFD650-1B4C-2C44-B1D0-D161F2B243DF}" type="pres">
      <dgm:prSet presAssocID="{77EDDFB0-C66A-564E-9D98-0CDA1327B58B}" presName="hierRoot4" presStyleCnt="0"/>
      <dgm:spPr/>
    </dgm:pt>
    <dgm:pt modelId="{DBC7960B-F77C-6146-9756-EF723A03435C}" type="pres">
      <dgm:prSet presAssocID="{77EDDFB0-C66A-564E-9D98-0CDA1327B58B}" presName="composite4" presStyleCnt="0"/>
      <dgm:spPr/>
    </dgm:pt>
    <dgm:pt modelId="{4FBEB6B4-93DE-3A4C-84C8-7841EBB32D7C}" type="pres">
      <dgm:prSet presAssocID="{77EDDFB0-C66A-564E-9D98-0CDA1327B58B}" presName="background4" presStyleLbl="node4" presStyleIdx="1" presStyleCnt="5"/>
      <dgm:spPr/>
    </dgm:pt>
    <dgm:pt modelId="{61A710C0-BB30-0043-B315-1BE622A8BEC3}" type="pres">
      <dgm:prSet presAssocID="{77EDDFB0-C66A-564E-9D98-0CDA1327B58B}" presName="text4" presStyleLbl="fgAcc4" presStyleIdx="1" presStyleCnt="5">
        <dgm:presLayoutVars>
          <dgm:chPref val="3"/>
        </dgm:presLayoutVars>
      </dgm:prSet>
      <dgm:spPr/>
    </dgm:pt>
    <dgm:pt modelId="{E5F49994-8574-7143-8CC8-C6B4CC0AD590}" type="pres">
      <dgm:prSet presAssocID="{77EDDFB0-C66A-564E-9D98-0CDA1327B58B}" presName="hierChild5" presStyleCnt="0"/>
      <dgm:spPr/>
    </dgm:pt>
    <dgm:pt modelId="{FE9A4295-5706-6742-9355-4A1DC24D652C}" type="pres">
      <dgm:prSet presAssocID="{BB5DCD51-1978-1F40-BD77-A192348C7ADF}" presName="Name23" presStyleLbl="parChTrans1D4" presStyleIdx="2" presStyleCnt="5"/>
      <dgm:spPr/>
    </dgm:pt>
    <dgm:pt modelId="{63FC683F-58EB-134F-82D6-BD6EF0B9DA23}" type="pres">
      <dgm:prSet presAssocID="{8E20DA00-9DC9-3B45-AE3D-D20DD925E5ED}" presName="hierRoot4" presStyleCnt="0"/>
      <dgm:spPr/>
    </dgm:pt>
    <dgm:pt modelId="{B5916DC7-30C8-7844-AD0D-6E59BDB68ED7}" type="pres">
      <dgm:prSet presAssocID="{8E20DA00-9DC9-3B45-AE3D-D20DD925E5ED}" presName="composite4" presStyleCnt="0"/>
      <dgm:spPr/>
    </dgm:pt>
    <dgm:pt modelId="{DBCDC0C0-7887-5745-9EE3-8E4E33F3B999}" type="pres">
      <dgm:prSet presAssocID="{8E20DA00-9DC9-3B45-AE3D-D20DD925E5ED}" presName="background4" presStyleLbl="node4" presStyleIdx="2" presStyleCnt="5"/>
      <dgm:spPr/>
    </dgm:pt>
    <dgm:pt modelId="{C782E353-4321-BB48-B9BC-B8C869D49944}" type="pres">
      <dgm:prSet presAssocID="{8E20DA00-9DC9-3B45-AE3D-D20DD925E5ED}" presName="text4" presStyleLbl="fgAcc4" presStyleIdx="2" presStyleCnt="5">
        <dgm:presLayoutVars>
          <dgm:chPref val="3"/>
        </dgm:presLayoutVars>
      </dgm:prSet>
      <dgm:spPr/>
    </dgm:pt>
    <dgm:pt modelId="{403223A2-C0BC-7E4A-9441-6053C78CDE4F}" type="pres">
      <dgm:prSet presAssocID="{8E20DA00-9DC9-3B45-AE3D-D20DD925E5ED}" presName="hierChild5" presStyleCnt="0"/>
      <dgm:spPr/>
    </dgm:pt>
    <dgm:pt modelId="{C77949B1-0932-1D41-91F7-E145743593E8}" type="pres">
      <dgm:prSet presAssocID="{E6314BD6-2A03-9E45-A89C-3963DFAD969C}" presName="Name23" presStyleLbl="parChTrans1D4" presStyleIdx="3" presStyleCnt="5"/>
      <dgm:spPr/>
    </dgm:pt>
    <dgm:pt modelId="{9BC6FF5B-D6F2-5745-A896-4DE4B05AC3ED}" type="pres">
      <dgm:prSet presAssocID="{DFEA475F-2F7D-0B40-B79F-A86DB9B81D60}" presName="hierRoot4" presStyleCnt="0"/>
      <dgm:spPr/>
    </dgm:pt>
    <dgm:pt modelId="{A5F72530-8F2E-C04C-ACC5-854B2D3E2B90}" type="pres">
      <dgm:prSet presAssocID="{DFEA475F-2F7D-0B40-B79F-A86DB9B81D60}" presName="composite4" presStyleCnt="0"/>
      <dgm:spPr/>
    </dgm:pt>
    <dgm:pt modelId="{2D511C17-3C0F-1441-AB16-A8BCE1C611F9}" type="pres">
      <dgm:prSet presAssocID="{DFEA475F-2F7D-0B40-B79F-A86DB9B81D60}" presName="background4" presStyleLbl="node4" presStyleIdx="3" presStyleCnt="5"/>
      <dgm:spPr/>
    </dgm:pt>
    <dgm:pt modelId="{15F9DECF-25C1-1B43-912C-36DCDC70DF97}" type="pres">
      <dgm:prSet presAssocID="{DFEA475F-2F7D-0B40-B79F-A86DB9B81D60}" presName="text4" presStyleLbl="fgAcc4" presStyleIdx="3" presStyleCnt="5">
        <dgm:presLayoutVars>
          <dgm:chPref val="3"/>
        </dgm:presLayoutVars>
      </dgm:prSet>
      <dgm:spPr/>
    </dgm:pt>
    <dgm:pt modelId="{6EA37B75-A0A2-E848-833B-3B85891188C7}" type="pres">
      <dgm:prSet presAssocID="{DFEA475F-2F7D-0B40-B79F-A86DB9B81D60}" presName="hierChild5" presStyleCnt="0"/>
      <dgm:spPr/>
    </dgm:pt>
    <dgm:pt modelId="{8A70F116-6549-074D-AEC0-007E778E25D1}" type="pres">
      <dgm:prSet presAssocID="{CC3A2CFD-C379-F54E-8B7D-AD0AE4E1BD51}" presName="Name23" presStyleLbl="parChTrans1D4" presStyleIdx="4" presStyleCnt="5"/>
      <dgm:spPr/>
    </dgm:pt>
    <dgm:pt modelId="{75A9BBAB-CA6C-A44D-BA38-D446E89F5E83}" type="pres">
      <dgm:prSet presAssocID="{F6DFF0E1-CA06-4E43-930B-D2738266BF4D}" presName="hierRoot4" presStyleCnt="0"/>
      <dgm:spPr/>
    </dgm:pt>
    <dgm:pt modelId="{F443955D-5B74-A54F-9B5E-E79DB4720D88}" type="pres">
      <dgm:prSet presAssocID="{F6DFF0E1-CA06-4E43-930B-D2738266BF4D}" presName="composite4" presStyleCnt="0"/>
      <dgm:spPr/>
    </dgm:pt>
    <dgm:pt modelId="{49344CED-7CAB-B645-87C2-B13BD2EA36BB}" type="pres">
      <dgm:prSet presAssocID="{F6DFF0E1-CA06-4E43-930B-D2738266BF4D}" presName="background4" presStyleLbl="node4" presStyleIdx="4" presStyleCnt="5"/>
      <dgm:spPr/>
    </dgm:pt>
    <dgm:pt modelId="{855AEAB6-9DFB-7440-8886-C68014AD2D01}" type="pres">
      <dgm:prSet presAssocID="{F6DFF0E1-CA06-4E43-930B-D2738266BF4D}" presName="text4" presStyleLbl="fgAcc4" presStyleIdx="4" presStyleCnt="5">
        <dgm:presLayoutVars>
          <dgm:chPref val="3"/>
        </dgm:presLayoutVars>
      </dgm:prSet>
      <dgm:spPr/>
    </dgm:pt>
    <dgm:pt modelId="{58708813-8B4E-A947-91C2-4F5F86BFBEA5}" type="pres">
      <dgm:prSet presAssocID="{F6DFF0E1-CA06-4E43-930B-D2738266BF4D}" presName="hierChild5" presStyleCnt="0"/>
      <dgm:spPr/>
    </dgm:pt>
    <dgm:pt modelId="{AA11C76D-7E1C-504F-9898-BD7E9F85A1AD}" type="pres">
      <dgm:prSet presAssocID="{1B7F99AE-4503-0642-9DEE-994170E2C979}" presName="Name10" presStyleLbl="parChTrans1D2" presStyleIdx="1" presStyleCnt="2"/>
      <dgm:spPr/>
    </dgm:pt>
    <dgm:pt modelId="{1F24FA29-6CF4-534B-9E95-CD66DEAE8FC9}" type="pres">
      <dgm:prSet presAssocID="{32C6A1A3-4AE7-2143-9E25-95CFFAFDAD3E}" presName="hierRoot2" presStyleCnt="0"/>
      <dgm:spPr/>
    </dgm:pt>
    <dgm:pt modelId="{9A22CBDA-EFC9-904A-91F7-E2CE6226C5E3}" type="pres">
      <dgm:prSet presAssocID="{32C6A1A3-4AE7-2143-9E25-95CFFAFDAD3E}" presName="composite2" presStyleCnt="0"/>
      <dgm:spPr/>
    </dgm:pt>
    <dgm:pt modelId="{5E03D850-C749-9C4F-B277-D5BD01A89EFA}" type="pres">
      <dgm:prSet presAssocID="{32C6A1A3-4AE7-2143-9E25-95CFFAFDAD3E}" presName="background2" presStyleLbl="node2" presStyleIdx="1" presStyleCnt="2"/>
      <dgm:spPr/>
    </dgm:pt>
    <dgm:pt modelId="{F31AC01F-683B-6340-B1B9-DFAC0B2E009D}" type="pres">
      <dgm:prSet presAssocID="{32C6A1A3-4AE7-2143-9E25-95CFFAFDAD3E}" presName="text2" presStyleLbl="fgAcc2" presStyleIdx="1" presStyleCnt="2">
        <dgm:presLayoutVars>
          <dgm:chPref val="3"/>
        </dgm:presLayoutVars>
      </dgm:prSet>
      <dgm:spPr/>
    </dgm:pt>
    <dgm:pt modelId="{6C67385D-F905-E541-A1AC-BE8F3BC11D75}" type="pres">
      <dgm:prSet presAssocID="{32C6A1A3-4AE7-2143-9E25-95CFFAFDAD3E}" presName="hierChild3" presStyleCnt="0"/>
      <dgm:spPr/>
    </dgm:pt>
    <dgm:pt modelId="{8683C47A-ED64-4B43-8907-24887B215625}" type="pres">
      <dgm:prSet presAssocID="{6D11EA6C-8B1C-0748-BC2B-83E94A1B0C93}" presName="Name17" presStyleLbl="parChTrans1D3" presStyleIdx="1" presStyleCnt="2"/>
      <dgm:spPr/>
    </dgm:pt>
    <dgm:pt modelId="{C8E101E9-D37A-134A-8CC2-92F0E5971EDC}" type="pres">
      <dgm:prSet presAssocID="{22ACCAC7-C5BA-A649-9F2B-401A301C6363}" presName="hierRoot3" presStyleCnt="0"/>
      <dgm:spPr/>
    </dgm:pt>
    <dgm:pt modelId="{107C64A7-9E60-0341-B485-43317B3D8D20}" type="pres">
      <dgm:prSet presAssocID="{22ACCAC7-C5BA-A649-9F2B-401A301C6363}" presName="composite3" presStyleCnt="0"/>
      <dgm:spPr/>
    </dgm:pt>
    <dgm:pt modelId="{9C04103C-BA4E-B941-B3AD-67EAFF418EDB}" type="pres">
      <dgm:prSet presAssocID="{22ACCAC7-C5BA-A649-9F2B-401A301C6363}" presName="background3" presStyleLbl="node3" presStyleIdx="1" presStyleCnt="2"/>
      <dgm:spPr/>
    </dgm:pt>
    <dgm:pt modelId="{299BBD60-7C01-3C4F-9A25-25C320F31CA2}" type="pres">
      <dgm:prSet presAssocID="{22ACCAC7-C5BA-A649-9F2B-401A301C6363}" presName="text3" presStyleLbl="fgAcc3" presStyleIdx="1" presStyleCnt="2">
        <dgm:presLayoutVars>
          <dgm:chPref val="3"/>
        </dgm:presLayoutVars>
      </dgm:prSet>
      <dgm:spPr/>
    </dgm:pt>
    <dgm:pt modelId="{C3B49C60-DA72-E149-A0B3-2087C59A8881}" type="pres">
      <dgm:prSet presAssocID="{22ACCAC7-C5BA-A649-9F2B-401A301C6363}" presName="hierChild4" presStyleCnt="0"/>
      <dgm:spPr/>
    </dgm:pt>
  </dgm:ptLst>
  <dgm:cxnLst>
    <dgm:cxn modelId="{304D5C0C-3788-4D28-82E4-3572BE99BA2A}" type="presOf" srcId="{070E9712-57F7-844A-9EA4-83E998E52A11}" destId="{872A01D5-1DB6-D44A-A406-7C5A1D2CFD5E}" srcOrd="0" destOrd="0" presId="urn:microsoft.com/office/officeart/2005/8/layout/hierarchy1"/>
    <dgm:cxn modelId="{23186A0C-E4AF-4036-BE50-F2FAFAFF4CEA}" type="presOf" srcId="{CC3A2CFD-C379-F54E-8B7D-AD0AE4E1BD51}" destId="{8A70F116-6549-074D-AEC0-007E778E25D1}" srcOrd="0" destOrd="0" presId="urn:microsoft.com/office/officeart/2005/8/layout/hierarchy1"/>
    <dgm:cxn modelId="{A7EDC50F-0201-4620-814E-DCEC709A1F69}" type="presOf" srcId="{F6DFF0E1-CA06-4E43-930B-D2738266BF4D}" destId="{855AEAB6-9DFB-7440-8886-C68014AD2D01}" srcOrd="0" destOrd="0" presId="urn:microsoft.com/office/officeart/2005/8/layout/hierarchy1"/>
    <dgm:cxn modelId="{02785630-27B3-1B48-9E75-55880D5CD2EE}" srcId="{C2CD374E-1CC5-334F-8D87-35D9E00D473B}" destId="{CEFB9CA5-CB1F-634C-8A3C-043DC32B21EC}" srcOrd="0" destOrd="0" parTransId="{2DBE19EB-0865-FB4C-A65A-44EEA1EACE47}" sibTransId="{67B064E3-7C26-B14A-838C-29D578FE9372}"/>
    <dgm:cxn modelId="{75ADDD3E-093E-4A7F-B2E1-BCD171B3EA59}" type="presOf" srcId="{A5C106CC-9889-8B43-84A6-326D740BF89A}" destId="{A233B429-4CE9-9D48-AF13-0C4CC5F30B82}" srcOrd="0" destOrd="0" presId="urn:microsoft.com/office/officeart/2005/8/layout/hierarchy1"/>
    <dgm:cxn modelId="{67CD9C46-47E2-497D-9679-DC551724741F}" type="presOf" srcId="{77EDDFB0-C66A-564E-9D98-0CDA1327B58B}" destId="{61A710C0-BB30-0043-B315-1BE622A8BEC3}" srcOrd="0" destOrd="0" presId="urn:microsoft.com/office/officeart/2005/8/layout/hierarchy1"/>
    <dgm:cxn modelId="{BCCC124B-FF34-429E-8CAC-31251479E169}" type="presOf" srcId="{32C6A1A3-4AE7-2143-9E25-95CFFAFDAD3E}" destId="{F31AC01F-683B-6340-B1B9-DFAC0B2E009D}" srcOrd="0" destOrd="0" presId="urn:microsoft.com/office/officeart/2005/8/layout/hierarchy1"/>
    <dgm:cxn modelId="{E85C414D-D6C1-CA41-9EFC-6C7F81E4F18F}" srcId="{32C6A1A3-4AE7-2143-9E25-95CFFAFDAD3E}" destId="{22ACCAC7-C5BA-A649-9F2B-401A301C6363}" srcOrd="0" destOrd="0" parTransId="{6D11EA6C-8B1C-0748-BC2B-83E94A1B0C93}" sibTransId="{9A4F8879-A136-E24C-B99F-AF9108115357}"/>
    <dgm:cxn modelId="{8A1FF14F-4A05-46CA-93DA-0D34618DE900}" type="presOf" srcId="{BB5DCD51-1978-1F40-BD77-A192348C7ADF}" destId="{FE9A4295-5706-6742-9355-4A1DC24D652C}" srcOrd="0" destOrd="0" presId="urn:microsoft.com/office/officeart/2005/8/layout/hierarchy1"/>
    <dgm:cxn modelId="{0424585F-9525-894C-A7B5-916150B59990}" srcId="{CEFB9CA5-CB1F-634C-8A3C-043DC32B21EC}" destId="{8354896D-7FD4-9D41-96A1-632C56440459}" srcOrd="0" destOrd="0" parTransId="{37A323AE-1611-C342-960E-293BCD5826BE}" sibTransId="{5463D705-13E4-E941-8367-349D3B5999A7}"/>
    <dgm:cxn modelId="{FC1C8B5F-29A4-4EFD-8F68-FB3554630D03}" type="presOf" srcId="{C2CD374E-1CC5-334F-8D87-35D9E00D473B}" destId="{51F3FA1A-56F7-794E-9A32-B6259DE79628}" srcOrd="0" destOrd="0" presId="urn:microsoft.com/office/officeart/2005/8/layout/hierarchy1"/>
    <dgm:cxn modelId="{02AD3D66-47CB-D644-8BFA-E0B3A28CF4C7}" srcId="{A5C106CC-9889-8B43-84A6-326D740BF89A}" destId="{DFEA475F-2F7D-0B40-B79F-A86DB9B81D60}" srcOrd="3" destOrd="0" parTransId="{E6314BD6-2A03-9E45-A89C-3963DFAD969C}" sibTransId="{325F8151-D81C-3D47-8CC6-9922BEDAF50D}"/>
    <dgm:cxn modelId="{74E76F79-9C55-4219-87CB-762D267D6F4B}" type="presOf" srcId="{16FB3D31-2193-8545-B616-DD96DF3A643C}" destId="{0F2C6B55-9DB5-0D4A-9430-D9D533B49FC5}" srcOrd="0" destOrd="0" presId="urn:microsoft.com/office/officeart/2005/8/layout/hierarchy1"/>
    <dgm:cxn modelId="{AA32557B-CFFD-4B59-9554-5F77592E793C}" type="presOf" srcId="{E6314BD6-2A03-9E45-A89C-3963DFAD969C}" destId="{C77949B1-0932-1D41-91F7-E145743593E8}" srcOrd="0" destOrd="0" presId="urn:microsoft.com/office/officeart/2005/8/layout/hierarchy1"/>
    <dgm:cxn modelId="{0CA62F7F-C56F-DE4F-BB18-D1313B073C1B}" srcId="{A5C106CC-9889-8B43-84A6-326D740BF89A}" destId="{77EDDFB0-C66A-564E-9D98-0CDA1327B58B}" srcOrd="1" destOrd="0" parTransId="{44AC145C-9B95-D94B-ACC9-CB8F5548B8DF}" sibTransId="{93656FB8-B00B-7847-9A19-1B82B6ADC869}"/>
    <dgm:cxn modelId="{D4F56A83-BA9A-46F5-A65E-68BA1D865D68}" type="presOf" srcId="{D26DFF6E-D0DA-794A-848C-6BEBC4FD14C5}" destId="{A6894679-FA97-F14C-AD05-3B3A2D273C80}" srcOrd="0" destOrd="0" presId="urn:microsoft.com/office/officeart/2005/8/layout/hierarchy1"/>
    <dgm:cxn modelId="{E4398A97-E649-4D74-9FEB-AD26B378131A}" type="presOf" srcId="{37A323AE-1611-C342-960E-293BCD5826BE}" destId="{3C6A0203-F0D7-B24E-BF02-656221DFF0E9}" srcOrd="0" destOrd="0" presId="urn:microsoft.com/office/officeart/2005/8/layout/hierarchy1"/>
    <dgm:cxn modelId="{3261EE9B-7313-4B1D-B333-CAA6D88F16BC}" type="presOf" srcId="{8354896D-7FD4-9D41-96A1-632C56440459}" destId="{5DAF5BEF-8708-0E4A-AB4F-A185993A45A5}" srcOrd="0" destOrd="0" presId="urn:microsoft.com/office/officeart/2005/8/layout/hierarchy1"/>
    <dgm:cxn modelId="{3F25109D-02CD-4756-BD62-F49C0DE4E901}" type="presOf" srcId="{6D11EA6C-8B1C-0748-BC2B-83E94A1B0C93}" destId="{8683C47A-ED64-4B43-8907-24887B215625}" srcOrd="0" destOrd="0" presId="urn:microsoft.com/office/officeart/2005/8/layout/hierarchy1"/>
    <dgm:cxn modelId="{E1F602A9-8E90-9B42-AF78-E7115D0F47F5}" srcId="{CEFB9CA5-CB1F-634C-8A3C-043DC32B21EC}" destId="{32C6A1A3-4AE7-2143-9E25-95CFFAFDAD3E}" srcOrd="1" destOrd="0" parTransId="{1B7F99AE-4503-0642-9DEE-994170E2C979}" sibTransId="{3B87FE4A-C3D4-DD45-885C-3EC39BB8C9F3}"/>
    <dgm:cxn modelId="{6A1D9EAD-10E5-C742-9B34-0FAF13146941}" srcId="{A5C106CC-9889-8B43-84A6-326D740BF89A}" destId="{8E20DA00-9DC9-3B45-AE3D-D20DD925E5ED}" srcOrd="2" destOrd="0" parTransId="{BB5DCD51-1978-1F40-BD77-A192348C7ADF}" sibTransId="{3DE9D132-2940-0F40-97C1-14D9AFA87CBB}"/>
    <dgm:cxn modelId="{011E8EB1-0EA5-48AD-A5FE-291728D30ECA}" type="presOf" srcId="{CEFB9CA5-CB1F-634C-8A3C-043DC32B21EC}" destId="{CD0626CD-0F9D-224D-8320-C83C136DA9CC}" srcOrd="0" destOrd="0" presId="urn:microsoft.com/office/officeart/2005/8/layout/hierarchy1"/>
    <dgm:cxn modelId="{ACA8DBB6-6119-4BBB-9C69-9EC21E84EDB8}" type="presOf" srcId="{8E20DA00-9DC9-3B45-AE3D-D20DD925E5ED}" destId="{C782E353-4321-BB48-B9BC-B8C869D49944}" srcOrd="0" destOrd="0" presId="urn:microsoft.com/office/officeart/2005/8/layout/hierarchy1"/>
    <dgm:cxn modelId="{70231CC5-8209-421F-BEAE-C86EE6400B68}" type="presOf" srcId="{44AC145C-9B95-D94B-ACC9-CB8F5548B8DF}" destId="{C27961E4-AEBD-4E48-8052-6FFEBD913487}" srcOrd="0" destOrd="0" presId="urn:microsoft.com/office/officeart/2005/8/layout/hierarchy1"/>
    <dgm:cxn modelId="{63A3C1C8-A77D-4AB0-B6BD-A03947C5CA7E}" type="presOf" srcId="{DFEA475F-2F7D-0B40-B79F-A86DB9B81D60}" destId="{15F9DECF-25C1-1B43-912C-36DCDC70DF97}" srcOrd="0" destOrd="0" presId="urn:microsoft.com/office/officeart/2005/8/layout/hierarchy1"/>
    <dgm:cxn modelId="{8C53B1D5-7990-464D-91AC-5BF5A96C8461}" srcId="{A5C106CC-9889-8B43-84A6-326D740BF89A}" destId="{F6DFF0E1-CA06-4E43-930B-D2738266BF4D}" srcOrd="4" destOrd="0" parTransId="{CC3A2CFD-C379-F54E-8B7D-AD0AE4E1BD51}" sibTransId="{13E4E959-5D90-EA4A-A925-7B0B30BDCD5A}"/>
    <dgm:cxn modelId="{0472C0D9-BAF6-48B7-86CC-29210AFDBA4F}" type="presOf" srcId="{22ACCAC7-C5BA-A649-9F2B-401A301C6363}" destId="{299BBD60-7C01-3C4F-9A25-25C320F31CA2}" srcOrd="0" destOrd="0" presId="urn:microsoft.com/office/officeart/2005/8/layout/hierarchy1"/>
    <dgm:cxn modelId="{5D82BBDD-9829-104C-99C1-0C9A402F718F}" srcId="{8354896D-7FD4-9D41-96A1-632C56440459}" destId="{A5C106CC-9889-8B43-84A6-326D740BF89A}" srcOrd="0" destOrd="0" parTransId="{D26DFF6E-D0DA-794A-848C-6BEBC4FD14C5}" sibTransId="{A9730A51-73F5-2147-9F30-1CD3CDDBFD0C}"/>
    <dgm:cxn modelId="{BB97BEEC-AD8D-834C-9EBC-F15FA30FE0C8}" srcId="{A5C106CC-9889-8B43-84A6-326D740BF89A}" destId="{070E9712-57F7-844A-9EA4-83E998E52A11}" srcOrd="0" destOrd="0" parTransId="{16FB3D31-2193-8545-B616-DD96DF3A643C}" sibTransId="{AC20E100-8CAC-F242-B1C8-74E3A8F925AA}"/>
    <dgm:cxn modelId="{9AF912FB-12EC-412F-9131-F1C8BCFFF839}" type="presOf" srcId="{1B7F99AE-4503-0642-9DEE-994170E2C979}" destId="{AA11C76D-7E1C-504F-9898-BD7E9F85A1AD}" srcOrd="0" destOrd="0" presId="urn:microsoft.com/office/officeart/2005/8/layout/hierarchy1"/>
    <dgm:cxn modelId="{BF0543AB-2C25-4420-B21D-6A073646450F}" type="presParOf" srcId="{51F3FA1A-56F7-794E-9A32-B6259DE79628}" destId="{D014C521-F7C9-5C4D-897C-173B155F3606}" srcOrd="0" destOrd="0" presId="urn:microsoft.com/office/officeart/2005/8/layout/hierarchy1"/>
    <dgm:cxn modelId="{422F85A4-C4EF-4F07-A07C-2768179AAFB5}" type="presParOf" srcId="{D014C521-F7C9-5C4D-897C-173B155F3606}" destId="{B47FBF4C-B780-3F42-941F-4F626FBB2F2E}" srcOrd="0" destOrd="0" presId="urn:microsoft.com/office/officeart/2005/8/layout/hierarchy1"/>
    <dgm:cxn modelId="{42A4619D-4AF1-4446-B82F-C1FC92DB2959}" type="presParOf" srcId="{B47FBF4C-B780-3F42-941F-4F626FBB2F2E}" destId="{F89AE740-AF37-BF49-ABED-AC9977CC934A}" srcOrd="0" destOrd="0" presId="urn:microsoft.com/office/officeart/2005/8/layout/hierarchy1"/>
    <dgm:cxn modelId="{5E2BAADF-F204-4964-B10F-68F2B39DEE69}" type="presParOf" srcId="{B47FBF4C-B780-3F42-941F-4F626FBB2F2E}" destId="{CD0626CD-0F9D-224D-8320-C83C136DA9CC}" srcOrd="1" destOrd="0" presId="urn:microsoft.com/office/officeart/2005/8/layout/hierarchy1"/>
    <dgm:cxn modelId="{68CFBE3C-57A8-4930-9932-FE31F439C76E}" type="presParOf" srcId="{D014C521-F7C9-5C4D-897C-173B155F3606}" destId="{B2B65137-F434-B240-8DE9-FE2BD6554F55}" srcOrd="1" destOrd="0" presId="urn:microsoft.com/office/officeart/2005/8/layout/hierarchy1"/>
    <dgm:cxn modelId="{7F594C61-DBC9-4625-80EB-4865D10066FF}" type="presParOf" srcId="{B2B65137-F434-B240-8DE9-FE2BD6554F55}" destId="{3C6A0203-F0D7-B24E-BF02-656221DFF0E9}" srcOrd="0" destOrd="0" presId="urn:microsoft.com/office/officeart/2005/8/layout/hierarchy1"/>
    <dgm:cxn modelId="{DBD61D73-0D8E-43C5-99D8-FC825778A3AF}" type="presParOf" srcId="{B2B65137-F434-B240-8DE9-FE2BD6554F55}" destId="{241509ED-27BF-574E-BE31-FEABB9C989B4}" srcOrd="1" destOrd="0" presId="urn:microsoft.com/office/officeart/2005/8/layout/hierarchy1"/>
    <dgm:cxn modelId="{56BD648D-4A2D-4227-870D-936180CF8590}" type="presParOf" srcId="{241509ED-27BF-574E-BE31-FEABB9C989B4}" destId="{A7DB3607-0395-C541-AF60-746F725AE1E8}" srcOrd="0" destOrd="0" presId="urn:microsoft.com/office/officeart/2005/8/layout/hierarchy1"/>
    <dgm:cxn modelId="{33CB22AD-BE5F-4448-9777-0C650273061D}" type="presParOf" srcId="{A7DB3607-0395-C541-AF60-746F725AE1E8}" destId="{0E64AABB-0DC3-454B-A6AA-9DD8A560494A}" srcOrd="0" destOrd="0" presId="urn:microsoft.com/office/officeart/2005/8/layout/hierarchy1"/>
    <dgm:cxn modelId="{A86234DC-CA9E-4A71-8E39-B7472F5F0C20}" type="presParOf" srcId="{A7DB3607-0395-C541-AF60-746F725AE1E8}" destId="{5DAF5BEF-8708-0E4A-AB4F-A185993A45A5}" srcOrd="1" destOrd="0" presId="urn:microsoft.com/office/officeart/2005/8/layout/hierarchy1"/>
    <dgm:cxn modelId="{025892E4-FC7F-45AC-B04B-6B22F0EE6A02}" type="presParOf" srcId="{241509ED-27BF-574E-BE31-FEABB9C989B4}" destId="{AAF16E12-0737-2445-A2C7-B44561DE4881}" srcOrd="1" destOrd="0" presId="urn:microsoft.com/office/officeart/2005/8/layout/hierarchy1"/>
    <dgm:cxn modelId="{47422610-49F7-4F8F-8A04-EC4D4F878D87}" type="presParOf" srcId="{AAF16E12-0737-2445-A2C7-B44561DE4881}" destId="{A6894679-FA97-F14C-AD05-3B3A2D273C80}" srcOrd="0" destOrd="0" presId="urn:microsoft.com/office/officeart/2005/8/layout/hierarchy1"/>
    <dgm:cxn modelId="{840C610B-2993-4125-A362-7A05256750BD}" type="presParOf" srcId="{AAF16E12-0737-2445-A2C7-B44561DE4881}" destId="{7EFFBE90-C898-3546-B831-E61B54574BB1}" srcOrd="1" destOrd="0" presId="urn:microsoft.com/office/officeart/2005/8/layout/hierarchy1"/>
    <dgm:cxn modelId="{60ABBCBE-CD2A-4BEC-8606-A69BD8EF6D66}" type="presParOf" srcId="{7EFFBE90-C898-3546-B831-E61B54574BB1}" destId="{6A1EE3C1-52A6-ED4E-A8AF-180EB010DF13}" srcOrd="0" destOrd="0" presId="urn:microsoft.com/office/officeart/2005/8/layout/hierarchy1"/>
    <dgm:cxn modelId="{FA70EFE6-FB00-406F-BFE5-626D45B691FC}" type="presParOf" srcId="{6A1EE3C1-52A6-ED4E-A8AF-180EB010DF13}" destId="{D997B9C3-C0A1-1842-90B0-1DF3C86A9099}" srcOrd="0" destOrd="0" presId="urn:microsoft.com/office/officeart/2005/8/layout/hierarchy1"/>
    <dgm:cxn modelId="{84CE5B10-D4A3-4B52-B7E4-0F63E95CE9D4}" type="presParOf" srcId="{6A1EE3C1-52A6-ED4E-A8AF-180EB010DF13}" destId="{A233B429-4CE9-9D48-AF13-0C4CC5F30B82}" srcOrd="1" destOrd="0" presId="urn:microsoft.com/office/officeart/2005/8/layout/hierarchy1"/>
    <dgm:cxn modelId="{82C88A41-DFC3-44C9-BC71-39F00E6EDB7E}" type="presParOf" srcId="{7EFFBE90-C898-3546-B831-E61B54574BB1}" destId="{71F45F7D-133D-5C4E-9E47-46704434565E}" srcOrd="1" destOrd="0" presId="urn:microsoft.com/office/officeart/2005/8/layout/hierarchy1"/>
    <dgm:cxn modelId="{C48059CE-7B6C-4C4B-8E19-58942B2E0901}" type="presParOf" srcId="{71F45F7D-133D-5C4E-9E47-46704434565E}" destId="{0F2C6B55-9DB5-0D4A-9430-D9D533B49FC5}" srcOrd="0" destOrd="0" presId="urn:microsoft.com/office/officeart/2005/8/layout/hierarchy1"/>
    <dgm:cxn modelId="{8B870699-136B-4955-A756-B88FF284CE2E}" type="presParOf" srcId="{71F45F7D-133D-5C4E-9E47-46704434565E}" destId="{6E2CA62A-288C-8F43-949F-510EEC81785B}" srcOrd="1" destOrd="0" presId="urn:microsoft.com/office/officeart/2005/8/layout/hierarchy1"/>
    <dgm:cxn modelId="{B3CA3070-BC1C-4FC4-B3D8-AC378E3FD98D}" type="presParOf" srcId="{6E2CA62A-288C-8F43-949F-510EEC81785B}" destId="{CA6CFBC3-B293-9148-BFED-8BFA2E9DC76E}" srcOrd="0" destOrd="0" presId="urn:microsoft.com/office/officeart/2005/8/layout/hierarchy1"/>
    <dgm:cxn modelId="{FA7705EE-9B34-4FB5-AF80-DC0758067305}" type="presParOf" srcId="{CA6CFBC3-B293-9148-BFED-8BFA2E9DC76E}" destId="{DC2C271B-0BAF-B745-B0AA-4DE44918DE8C}" srcOrd="0" destOrd="0" presId="urn:microsoft.com/office/officeart/2005/8/layout/hierarchy1"/>
    <dgm:cxn modelId="{E8D4CE09-4F95-430D-A1E3-2880CC87655F}" type="presParOf" srcId="{CA6CFBC3-B293-9148-BFED-8BFA2E9DC76E}" destId="{872A01D5-1DB6-D44A-A406-7C5A1D2CFD5E}" srcOrd="1" destOrd="0" presId="urn:microsoft.com/office/officeart/2005/8/layout/hierarchy1"/>
    <dgm:cxn modelId="{B2E8F4B1-930E-4097-B2B7-C43E812906EC}" type="presParOf" srcId="{6E2CA62A-288C-8F43-949F-510EEC81785B}" destId="{99A28DEB-D12D-4B4D-8DDB-7D9EE11464A2}" srcOrd="1" destOrd="0" presId="urn:microsoft.com/office/officeart/2005/8/layout/hierarchy1"/>
    <dgm:cxn modelId="{35B0180D-7E4D-4EB9-BCBC-21556D314329}" type="presParOf" srcId="{71F45F7D-133D-5C4E-9E47-46704434565E}" destId="{C27961E4-AEBD-4E48-8052-6FFEBD913487}" srcOrd="2" destOrd="0" presId="urn:microsoft.com/office/officeart/2005/8/layout/hierarchy1"/>
    <dgm:cxn modelId="{EB7AC145-49FC-4466-8BFE-BCD744624497}" type="presParOf" srcId="{71F45F7D-133D-5C4E-9E47-46704434565E}" destId="{D4BFD650-1B4C-2C44-B1D0-D161F2B243DF}" srcOrd="3" destOrd="0" presId="urn:microsoft.com/office/officeart/2005/8/layout/hierarchy1"/>
    <dgm:cxn modelId="{ED41B228-25EC-4479-9073-03D288040070}" type="presParOf" srcId="{D4BFD650-1B4C-2C44-B1D0-D161F2B243DF}" destId="{DBC7960B-F77C-6146-9756-EF723A03435C}" srcOrd="0" destOrd="0" presId="urn:microsoft.com/office/officeart/2005/8/layout/hierarchy1"/>
    <dgm:cxn modelId="{436378E2-6185-4E4B-9ABA-D489CA7CC2BA}" type="presParOf" srcId="{DBC7960B-F77C-6146-9756-EF723A03435C}" destId="{4FBEB6B4-93DE-3A4C-84C8-7841EBB32D7C}" srcOrd="0" destOrd="0" presId="urn:microsoft.com/office/officeart/2005/8/layout/hierarchy1"/>
    <dgm:cxn modelId="{A65BAF97-604B-48CA-94B6-5801F04825D3}" type="presParOf" srcId="{DBC7960B-F77C-6146-9756-EF723A03435C}" destId="{61A710C0-BB30-0043-B315-1BE622A8BEC3}" srcOrd="1" destOrd="0" presId="urn:microsoft.com/office/officeart/2005/8/layout/hierarchy1"/>
    <dgm:cxn modelId="{53A70FAA-B968-475B-9890-3505AB765CF9}" type="presParOf" srcId="{D4BFD650-1B4C-2C44-B1D0-D161F2B243DF}" destId="{E5F49994-8574-7143-8CC8-C6B4CC0AD590}" srcOrd="1" destOrd="0" presId="urn:microsoft.com/office/officeart/2005/8/layout/hierarchy1"/>
    <dgm:cxn modelId="{67BBD45C-D498-454E-A17C-16EE0FE6726A}" type="presParOf" srcId="{71F45F7D-133D-5C4E-9E47-46704434565E}" destId="{FE9A4295-5706-6742-9355-4A1DC24D652C}" srcOrd="4" destOrd="0" presId="urn:microsoft.com/office/officeart/2005/8/layout/hierarchy1"/>
    <dgm:cxn modelId="{97366BDD-F6C1-451B-AEBA-7B8074DC3180}" type="presParOf" srcId="{71F45F7D-133D-5C4E-9E47-46704434565E}" destId="{63FC683F-58EB-134F-82D6-BD6EF0B9DA23}" srcOrd="5" destOrd="0" presId="urn:microsoft.com/office/officeart/2005/8/layout/hierarchy1"/>
    <dgm:cxn modelId="{E316036B-B9BD-4379-A070-87D0AFCCD041}" type="presParOf" srcId="{63FC683F-58EB-134F-82D6-BD6EF0B9DA23}" destId="{B5916DC7-30C8-7844-AD0D-6E59BDB68ED7}" srcOrd="0" destOrd="0" presId="urn:microsoft.com/office/officeart/2005/8/layout/hierarchy1"/>
    <dgm:cxn modelId="{72B17E18-25F5-4F30-BF97-2AEE12AFED97}" type="presParOf" srcId="{B5916DC7-30C8-7844-AD0D-6E59BDB68ED7}" destId="{DBCDC0C0-7887-5745-9EE3-8E4E33F3B999}" srcOrd="0" destOrd="0" presId="urn:microsoft.com/office/officeart/2005/8/layout/hierarchy1"/>
    <dgm:cxn modelId="{AA12D090-443B-405C-B1FC-85D46BF9400B}" type="presParOf" srcId="{B5916DC7-30C8-7844-AD0D-6E59BDB68ED7}" destId="{C782E353-4321-BB48-B9BC-B8C869D49944}" srcOrd="1" destOrd="0" presId="urn:microsoft.com/office/officeart/2005/8/layout/hierarchy1"/>
    <dgm:cxn modelId="{1759E338-8A44-47A7-9A45-58D72E6A89B6}" type="presParOf" srcId="{63FC683F-58EB-134F-82D6-BD6EF0B9DA23}" destId="{403223A2-C0BC-7E4A-9441-6053C78CDE4F}" srcOrd="1" destOrd="0" presId="urn:microsoft.com/office/officeart/2005/8/layout/hierarchy1"/>
    <dgm:cxn modelId="{D9BE13E5-F6E2-418A-A9CA-D2DE1E100BB8}" type="presParOf" srcId="{71F45F7D-133D-5C4E-9E47-46704434565E}" destId="{C77949B1-0932-1D41-91F7-E145743593E8}" srcOrd="6" destOrd="0" presId="urn:microsoft.com/office/officeart/2005/8/layout/hierarchy1"/>
    <dgm:cxn modelId="{8A43D851-9121-46E1-A232-4E23879A48BC}" type="presParOf" srcId="{71F45F7D-133D-5C4E-9E47-46704434565E}" destId="{9BC6FF5B-D6F2-5745-A896-4DE4B05AC3ED}" srcOrd="7" destOrd="0" presId="urn:microsoft.com/office/officeart/2005/8/layout/hierarchy1"/>
    <dgm:cxn modelId="{8053C504-6C57-4B7C-9245-9547206BC45E}" type="presParOf" srcId="{9BC6FF5B-D6F2-5745-A896-4DE4B05AC3ED}" destId="{A5F72530-8F2E-C04C-ACC5-854B2D3E2B90}" srcOrd="0" destOrd="0" presId="urn:microsoft.com/office/officeart/2005/8/layout/hierarchy1"/>
    <dgm:cxn modelId="{19C654EC-61DE-4BF3-8000-F2F326AFED5F}" type="presParOf" srcId="{A5F72530-8F2E-C04C-ACC5-854B2D3E2B90}" destId="{2D511C17-3C0F-1441-AB16-A8BCE1C611F9}" srcOrd="0" destOrd="0" presId="urn:microsoft.com/office/officeart/2005/8/layout/hierarchy1"/>
    <dgm:cxn modelId="{FE0CA860-04D1-4584-B8BA-CB315661909A}" type="presParOf" srcId="{A5F72530-8F2E-C04C-ACC5-854B2D3E2B90}" destId="{15F9DECF-25C1-1B43-912C-36DCDC70DF97}" srcOrd="1" destOrd="0" presId="urn:microsoft.com/office/officeart/2005/8/layout/hierarchy1"/>
    <dgm:cxn modelId="{8B6B5BE2-A1BB-4812-9FF3-97AE3ACAE769}" type="presParOf" srcId="{9BC6FF5B-D6F2-5745-A896-4DE4B05AC3ED}" destId="{6EA37B75-A0A2-E848-833B-3B85891188C7}" srcOrd="1" destOrd="0" presId="urn:microsoft.com/office/officeart/2005/8/layout/hierarchy1"/>
    <dgm:cxn modelId="{1171C174-EA50-410E-B0BF-9FCCACF0F320}" type="presParOf" srcId="{71F45F7D-133D-5C4E-9E47-46704434565E}" destId="{8A70F116-6549-074D-AEC0-007E778E25D1}" srcOrd="8" destOrd="0" presId="urn:microsoft.com/office/officeart/2005/8/layout/hierarchy1"/>
    <dgm:cxn modelId="{D912B877-5FFF-4616-8ACB-B9DA6FCA287E}" type="presParOf" srcId="{71F45F7D-133D-5C4E-9E47-46704434565E}" destId="{75A9BBAB-CA6C-A44D-BA38-D446E89F5E83}" srcOrd="9" destOrd="0" presId="urn:microsoft.com/office/officeart/2005/8/layout/hierarchy1"/>
    <dgm:cxn modelId="{DD6B7B71-99CD-4E93-8F48-5F9EA18F30A5}" type="presParOf" srcId="{75A9BBAB-CA6C-A44D-BA38-D446E89F5E83}" destId="{F443955D-5B74-A54F-9B5E-E79DB4720D88}" srcOrd="0" destOrd="0" presId="urn:microsoft.com/office/officeart/2005/8/layout/hierarchy1"/>
    <dgm:cxn modelId="{54E5088B-2583-4AFD-BA13-4C493CB3F7F8}" type="presParOf" srcId="{F443955D-5B74-A54F-9B5E-E79DB4720D88}" destId="{49344CED-7CAB-B645-87C2-B13BD2EA36BB}" srcOrd="0" destOrd="0" presId="urn:microsoft.com/office/officeart/2005/8/layout/hierarchy1"/>
    <dgm:cxn modelId="{DB414D09-163F-462F-B67F-8B2932BEAA45}" type="presParOf" srcId="{F443955D-5B74-A54F-9B5E-E79DB4720D88}" destId="{855AEAB6-9DFB-7440-8886-C68014AD2D01}" srcOrd="1" destOrd="0" presId="urn:microsoft.com/office/officeart/2005/8/layout/hierarchy1"/>
    <dgm:cxn modelId="{662465CF-6F0A-4472-888F-A2764CDF4692}" type="presParOf" srcId="{75A9BBAB-CA6C-A44D-BA38-D446E89F5E83}" destId="{58708813-8B4E-A947-91C2-4F5F86BFBEA5}" srcOrd="1" destOrd="0" presId="urn:microsoft.com/office/officeart/2005/8/layout/hierarchy1"/>
    <dgm:cxn modelId="{18196538-F18C-4435-BF5E-BF3B32890640}" type="presParOf" srcId="{B2B65137-F434-B240-8DE9-FE2BD6554F55}" destId="{AA11C76D-7E1C-504F-9898-BD7E9F85A1AD}" srcOrd="2" destOrd="0" presId="urn:microsoft.com/office/officeart/2005/8/layout/hierarchy1"/>
    <dgm:cxn modelId="{7BE871EA-50E5-4720-9CE6-53DB0316018A}" type="presParOf" srcId="{B2B65137-F434-B240-8DE9-FE2BD6554F55}" destId="{1F24FA29-6CF4-534B-9E95-CD66DEAE8FC9}" srcOrd="3" destOrd="0" presId="urn:microsoft.com/office/officeart/2005/8/layout/hierarchy1"/>
    <dgm:cxn modelId="{3FDEE3D1-68B6-499E-AE1B-77E1F0B6893E}" type="presParOf" srcId="{1F24FA29-6CF4-534B-9E95-CD66DEAE8FC9}" destId="{9A22CBDA-EFC9-904A-91F7-E2CE6226C5E3}" srcOrd="0" destOrd="0" presId="urn:microsoft.com/office/officeart/2005/8/layout/hierarchy1"/>
    <dgm:cxn modelId="{66617E97-E499-4AB8-A1BC-CFB1F4F5BEE9}" type="presParOf" srcId="{9A22CBDA-EFC9-904A-91F7-E2CE6226C5E3}" destId="{5E03D850-C749-9C4F-B277-D5BD01A89EFA}" srcOrd="0" destOrd="0" presId="urn:microsoft.com/office/officeart/2005/8/layout/hierarchy1"/>
    <dgm:cxn modelId="{95370B9F-1D74-4FB6-B901-A45FEFC5C19B}" type="presParOf" srcId="{9A22CBDA-EFC9-904A-91F7-E2CE6226C5E3}" destId="{F31AC01F-683B-6340-B1B9-DFAC0B2E009D}" srcOrd="1" destOrd="0" presId="urn:microsoft.com/office/officeart/2005/8/layout/hierarchy1"/>
    <dgm:cxn modelId="{CE5A1109-B120-4994-B070-882A76381E76}" type="presParOf" srcId="{1F24FA29-6CF4-534B-9E95-CD66DEAE8FC9}" destId="{6C67385D-F905-E541-A1AC-BE8F3BC11D75}" srcOrd="1" destOrd="0" presId="urn:microsoft.com/office/officeart/2005/8/layout/hierarchy1"/>
    <dgm:cxn modelId="{DC0CED1D-9495-4D52-B6CE-DDF5DD937F26}" type="presParOf" srcId="{6C67385D-F905-E541-A1AC-BE8F3BC11D75}" destId="{8683C47A-ED64-4B43-8907-24887B215625}" srcOrd="0" destOrd="0" presId="urn:microsoft.com/office/officeart/2005/8/layout/hierarchy1"/>
    <dgm:cxn modelId="{1E043698-8303-441E-8981-A763BB40EEF3}" type="presParOf" srcId="{6C67385D-F905-E541-A1AC-BE8F3BC11D75}" destId="{C8E101E9-D37A-134A-8CC2-92F0E5971EDC}" srcOrd="1" destOrd="0" presId="urn:microsoft.com/office/officeart/2005/8/layout/hierarchy1"/>
    <dgm:cxn modelId="{9D53C808-9321-42B9-91E9-B5C1135ADE3C}" type="presParOf" srcId="{C8E101E9-D37A-134A-8CC2-92F0E5971EDC}" destId="{107C64A7-9E60-0341-B485-43317B3D8D20}" srcOrd="0" destOrd="0" presId="urn:microsoft.com/office/officeart/2005/8/layout/hierarchy1"/>
    <dgm:cxn modelId="{AC3BB1F2-49B7-455A-B074-7D44389FE4B4}" type="presParOf" srcId="{107C64A7-9E60-0341-B485-43317B3D8D20}" destId="{9C04103C-BA4E-B941-B3AD-67EAFF418EDB}" srcOrd="0" destOrd="0" presId="urn:microsoft.com/office/officeart/2005/8/layout/hierarchy1"/>
    <dgm:cxn modelId="{01B16C37-7B7E-4677-9996-2F006F4DF438}" type="presParOf" srcId="{107C64A7-9E60-0341-B485-43317B3D8D20}" destId="{299BBD60-7C01-3C4F-9A25-25C320F31CA2}" srcOrd="1" destOrd="0" presId="urn:microsoft.com/office/officeart/2005/8/layout/hierarchy1"/>
    <dgm:cxn modelId="{B105799C-59BE-414C-B8CD-2CECB20F9B5F}" type="presParOf" srcId="{C8E101E9-D37A-134A-8CC2-92F0E5971EDC}" destId="{C3B49C60-DA72-E149-A0B3-2087C59A888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5C45BA-F18B-2843-9FF0-605951B0AA77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CDCF3AC-C473-0F45-8727-E72D82049FEB}">
      <dgm:prSet phldrT="[文字]"/>
      <dgm:spPr/>
      <dgm:t>
        <a:bodyPr/>
        <a:lstStyle/>
        <a:p>
          <a:r>
            <a:rPr lang="zh-TW" altLang="en-US"/>
            <a:t>採購階段</a:t>
          </a:r>
        </a:p>
      </dgm:t>
    </dgm:pt>
    <dgm:pt modelId="{9C677713-51CB-A74E-A58E-A5D483FC0355}" type="parTrans" cxnId="{36A3731C-6D3B-154D-B74F-7B31E95B4B26}">
      <dgm:prSet/>
      <dgm:spPr/>
      <dgm:t>
        <a:bodyPr/>
        <a:lstStyle/>
        <a:p>
          <a:endParaRPr lang="zh-TW" altLang="en-US"/>
        </a:p>
      </dgm:t>
    </dgm:pt>
    <dgm:pt modelId="{D70FDE0F-BAD6-2641-A7E8-C9BE67ED5E9F}" type="sibTrans" cxnId="{36A3731C-6D3B-154D-B74F-7B31E95B4B26}">
      <dgm:prSet/>
      <dgm:spPr/>
      <dgm:t>
        <a:bodyPr/>
        <a:lstStyle/>
        <a:p>
          <a:endParaRPr lang="zh-TW" altLang="en-US"/>
        </a:p>
      </dgm:t>
    </dgm:pt>
    <dgm:pt modelId="{B3141A51-D443-494A-91B6-E93434F7F7EC}">
      <dgm:prSet phldrT="[文字]"/>
      <dgm:spPr/>
      <dgm:t>
        <a:bodyPr/>
        <a:lstStyle/>
        <a:p>
          <a:r>
            <a:rPr lang="zh-TW" altLang="en-US"/>
            <a:t>公開招標承包廠商</a:t>
          </a:r>
        </a:p>
      </dgm:t>
    </dgm:pt>
    <dgm:pt modelId="{FFCBD016-7412-4643-89D6-9FEEA85B13E1}" type="parTrans" cxnId="{554852DF-DCE8-9143-BCEE-9FF923806546}">
      <dgm:prSet/>
      <dgm:spPr/>
      <dgm:t>
        <a:bodyPr/>
        <a:lstStyle/>
        <a:p>
          <a:endParaRPr lang="zh-TW" altLang="en-US"/>
        </a:p>
      </dgm:t>
    </dgm:pt>
    <dgm:pt modelId="{F6B9C8A8-C34F-E144-91FE-4C67E2EEDBC6}" type="sibTrans" cxnId="{554852DF-DCE8-9143-BCEE-9FF923806546}">
      <dgm:prSet/>
      <dgm:spPr/>
      <dgm:t>
        <a:bodyPr/>
        <a:lstStyle/>
        <a:p>
          <a:endParaRPr lang="zh-TW" altLang="en-US"/>
        </a:p>
      </dgm:t>
    </dgm:pt>
    <dgm:pt modelId="{C12A8C95-5B20-274A-8973-596967E770EC}">
      <dgm:prSet phldrT="[文字]"/>
      <dgm:spPr/>
      <dgm:t>
        <a:bodyPr/>
        <a:lstStyle/>
        <a:p>
          <a:r>
            <a:rPr lang="zh-TW" altLang="en-US"/>
            <a:t>開標</a:t>
          </a:r>
          <a:r>
            <a:rPr lang="en-US" altLang="zh-TW"/>
            <a:t>/</a:t>
          </a:r>
          <a:r>
            <a:rPr lang="zh-TW" altLang="en-US"/>
            <a:t>決標</a:t>
          </a:r>
        </a:p>
      </dgm:t>
    </dgm:pt>
    <dgm:pt modelId="{9767FD1E-2E13-264A-B07A-8D1C78DE8BE3}" type="parTrans" cxnId="{1F6795B6-0D17-2740-B52D-8080D4DE2874}">
      <dgm:prSet/>
      <dgm:spPr/>
      <dgm:t>
        <a:bodyPr/>
        <a:lstStyle/>
        <a:p>
          <a:endParaRPr lang="zh-TW" altLang="en-US"/>
        </a:p>
      </dgm:t>
    </dgm:pt>
    <dgm:pt modelId="{08775CA5-C3B7-904B-8BD4-0CCFA7BB1EE6}" type="sibTrans" cxnId="{1F6795B6-0D17-2740-B52D-8080D4DE2874}">
      <dgm:prSet/>
      <dgm:spPr/>
      <dgm:t>
        <a:bodyPr/>
        <a:lstStyle/>
        <a:p>
          <a:endParaRPr lang="zh-TW" altLang="en-US"/>
        </a:p>
      </dgm:t>
    </dgm:pt>
    <dgm:pt modelId="{E59AEA7F-52D3-594A-A463-33C4097443F8}">
      <dgm:prSet phldrT="[文字]"/>
      <dgm:spPr/>
      <dgm:t>
        <a:bodyPr/>
        <a:lstStyle/>
        <a:p>
          <a:r>
            <a:rPr lang="zh-TW" altLang="en-US"/>
            <a:t>簽約</a:t>
          </a:r>
        </a:p>
      </dgm:t>
    </dgm:pt>
    <dgm:pt modelId="{1E7C3B72-AE94-0A4D-B494-7F392252F6CA}" type="parTrans" cxnId="{0C32794E-63F8-864E-8DA1-2A374C62512B}">
      <dgm:prSet/>
      <dgm:spPr/>
      <dgm:t>
        <a:bodyPr/>
        <a:lstStyle/>
        <a:p>
          <a:endParaRPr lang="zh-TW" altLang="en-US"/>
        </a:p>
      </dgm:t>
    </dgm:pt>
    <dgm:pt modelId="{CBC48255-C269-7247-91C5-3EE0B324E4D2}" type="sibTrans" cxnId="{0C32794E-63F8-864E-8DA1-2A374C62512B}">
      <dgm:prSet/>
      <dgm:spPr/>
      <dgm:t>
        <a:bodyPr/>
        <a:lstStyle/>
        <a:p>
          <a:endParaRPr lang="zh-TW" altLang="en-US"/>
        </a:p>
      </dgm:t>
    </dgm:pt>
    <dgm:pt modelId="{20FF0EDF-263B-A545-8C03-BD3D5F9E7CDF}">
      <dgm:prSet phldrT="[文字]"/>
      <dgm:spPr/>
      <dgm:t>
        <a:bodyPr/>
        <a:lstStyle/>
        <a:p>
          <a:r>
            <a:rPr lang="zh-TW" altLang="en-US"/>
            <a:t>承包廠商</a:t>
          </a:r>
        </a:p>
      </dgm:t>
    </dgm:pt>
    <dgm:pt modelId="{E3A6337E-E089-9D45-B758-1DFDB0F79043}" type="parTrans" cxnId="{8F760DA8-63D4-F445-A385-4C9649D99B82}">
      <dgm:prSet/>
      <dgm:spPr/>
      <dgm:t>
        <a:bodyPr/>
        <a:lstStyle/>
        <a:p>
          <a:endParaRPr lang="zh-TW" altLang="en-US"/>
        </a:p>
      </dgm:t>
    </dgm:pt>
    <dgm:pt modelId="{D499E51A-4A66-C44D-B881-CA17B28BD7E9}" type="sibTrans" cxnId="{8F760DA8-63D4-F445-A385-4C9649D99B82}">
      <dgm:prSet/>
      <dgm:spPr/>
      <dgm:t>
        <a:bodyPr/>
        <a:lstStyle/>
        <a:p>
          <a:endParaRPr lang="zh-TW" altLang="en-US"/>
        </a:p>
      </dgm:t>
    </dgm:pt>
    <dgm:pt modelId="{B4BA3EE7-E401-F147-B99E-FF040D80780F}">
      <dgm:prSet phldrT="[文字]"/>
      <dgm:spPr/>
      <dgm:t>
        <a:bodyPr/>
        <a:lstStyle/>
        <a:p>
          <a:r>
            <a:rPr lang="zh-TW" altLang="en-US"/>
            <a:t>開工</a:t>
          </a:r>
          <a:endParaRPr lang="en-US" altLang="zh-TW"/>
        </a:p>
        <a:p>
          <a:r>
            <a:rPr lang="zh-TW" altLang="en-US"/>
            <a:t>報告書</a:t>
          </a:r>
        </a:p>
      </dgm:t>
    </dgm:pt>
    <dgm:pt modelId="{0D7D0916-48F7-9048-955A-0DC429189BA5}" type="parTrans" cxnId="{6E6CCBA0-364A-A84A-8797-4BA858FB8171}">
      <dgm:prSet/>
      <dgm:spPr/>
      <dgm:t>
        <a:bodyPr/>
        <a:lstStyle/>
        <a:p>
          <a:endParaRPr lang="zh-TW" altLang="en-US"/>
        </a:p>
      </dgm:t>
    </dgm:pt>
    <dgm:pt modelId="{9E439B31-0AAA-0749-9B74-E2649E8DF007}" type="sibTrans" cxnId="{6E6CCBA0-364A-A84A-8797-4BA858FB8171}">
      <dgm:prSet/>
      <dgm:spPr/>
      <dgm:t>
        <a:bodyPr/>
        <a:lstStyle/>
        <a:p>
          <a:endParaRPr lang="zh-TW" altLang="en-US"/>
        </a:p>
      </dgm:t>
    </dgm:pt>
    <dgm:pt modelId="{E8CF1BF6-4BB5-7A4C-BF50-68D5EE3498EE}">
      <dgm:prSet/>
      <dgm:spPr/>
      <dgm:t>
        <a:bodyPr/>
        <a:lstStyle/>
        <a:p>
          <a:r>
            <a:rPr lang="zh-TW" altLang="en-US"/>
            <a:t>施工計畫書</a:t>
          </a:r>
        </a:p>
      </dgm:t>
    </dgm:pt>
    <dgm:pt modelId="{257E7D64-20D3-3A42-BE35-91CDC3B13145}" type="parTrans" cxnId="{67472C8E-9DFE-6C4F-A475-8273844C8AFD}">
      <dgm:prSet/>
      <dgm:spPr/>
      <dgm:t>
        <a:bodyPr/>
        <a:lstStyle/>
        <a:p>
          <a:endParaRPr lang="zh-TW" altLang="en-US"/>
        </a:p>
      </dgm:t>
    </dgm:pt>
    <dgm:pt modelId="{E22465AE-3E13-934A-B302-7211F31127AA}" type="sibTrans" cxnId="{67472C8E-9DFE-6C4F-A475-8273844C8AFD}">
      <dgm:prSet/>
      <dgm:spPr/>
      <dgm:t>
        <a:bodyPr/>
        <a:lstStyle/>
        <a:p>
          <a:endParaRPr lang="zh-TW" altLang="en-US"/>
        </a:p>
      </dgm:t>
    </dgm:pt>
    <dgm:pt modelId="{64A55231-6DF4-3945-93AF-AEF2B1C407CC}">
      <dgm:prSet/>
      <dgm:spPr/>
      <dgm:t>
        <a:bodyPr/>
        <a:lstStyle/>
        <a:p>
          <a:r>
            <a:rPr lang="zh-TW" altLang="en-US"/>
            <a:t>品質管理</a:t>
          </a:r>
          <a:endParaRPr lang="en-US" altLang="zh-TW"/>
        </a:p>
        <a:p>
          <a:r>
            <a:rPr lang="zh-TW" altLang="en-US"/>
            <a:t>計畫書</a:t>
          </a:r>
        </a:p>
      </dgm:t>
    </dgm:pt>
    <dgm:pt modelId="{B4BD3F77-10EA-CF49-B62C-2310B7B3123E}" type="parTrans" cxnId="{4D33B232-49D5-6546-AC4E-6B184F7A77E6}">
      <dgm:prSet/>
      <dgm:spPr/>
      <dgm:t>
        <a:bodyPr/>
        <a:lstStyle/>
        <a:p>
          <a:endParaRPr lang="zh-TW" altLang="en-US"/>
        </a:p>
      </dgm:t>
    </dgm:pt>
    <dgm:pt modelId="{F0C49017-C901-1E4A-B097-DA2F993118AB}" type="sibTrans" cxnId="{4D33B232-49D5-6546-AC4E-6B184F7A77E6}">
      <dgm:prSet/>
      <dgm:spPr/>
      <dgm:t>
        <a:bodyPr/>
        <a:lstStyle/>
        <a:p>
          <a:endParaRPr lang="zh-TW" altLang="en-US"/>
        </a:p>
      </dgm:t>
    </dgm:pt>
    <dgm:pt modelId="{5F9B2CC8-AD67-4A41-8AC0-D2AFDD43DD74}" type="pres">
      <dgm:prSet presAssocID="{075C45BA-F18B-2843-9FF0-605951B0AA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EF512E-6DE9-3C45-B53D-2463BDCF8692}" type="pres">
      <dgm:prSet presAssocID="{CCDCF3AC-C473-0F45-8727-E72D82049FEB}" presName="hierRoot1" presStyleCnt="0"/>
      <dgm:spPr/>
    </dgm:pt>
    <dgm:pt modelId="{9F627D98-5DAF-7149-81EE-1562735BADC7}" type="pres">
      <dgm:prSet presAssocID="{CCDCF3AC-C473-0F45-8727-E72D82049FEB}" presName="composite" presStyleCnt="0"/>
      <dgm:spPr/>
    </dgm:pt>
    <dgm:pt modelId="{CC9D9621-7C41-DE4B-81EA-DC1A3AC2F50C}" type="pres">
      <dgm:prSet presAssocID="{CCDCF3AC-C473-0F45-8727-E72D82049FEB}" presName="background" presStyleLbl="node0" presStyleIdx="0" presStyleCnt="1"/>
      <dgm:spPr/>
    </dgm:pt>
    <dgm:pt modelId="{D15C5E7B-0D03-0F49-B37B-AF67152FF0DE}" type="pres">
      <dgm:prSet presAssocID="{CCDCF3AC-C473-0F45-8727-E72D82049FEB}" presName="text" presStyleLbl="fgAcc0" presStyleIdx="0" presStyleCnt="1">
        <dgm:presLayoutVars>
          <dgm:chPref val="3"/>
        </dgm:presLayoutVars>
      </dgm:prSet>
      <dgm:spPr/>
    </dgm:pt>
    <dgm:pt modelId="{FA742021-6EA2-A547-9897-6C96067F7A79}" type="pres">
      <dgm:prSet presAssocID="{CCDCF3AC-C473-0F45-8727-E72D82049FEB}" presName="hierChild2" presStyleCnt="0"/>
      <dgm:spPr/>
    </dgm:pt>
    <dgm:pt modelId="{6D3915CA-C6F9-6942-B7BB-4F205658C4DF}" type="pres">
      <dgm:prSet presAssocID="{FFCBD016-7412-4643-89D6-9FEEA85B13E1}" presName="Name10" presStyleLbl="parChTrans1D2" presStyleIdx="0" presStyleCnt="2"/>
      <dgm:spPr/>
    </dgm:pt>
    <dgm:pt modelId="{7381E190-034C-BD43-86C4-E64BD2A0A7FE}" type="pres">
      <dgm:prSet presAssocID="{B3141A51-D443-494A-91B6-E93434F7F7EC}" presName="hierRoot2" presStyleCnt="0"/>
      <dgm:spPr/>
    </dgm:pt>
    <dgm:pt modelId="{BBCC658F-4148-3540-B343-4FE9CF759B92}" type="pres">
      <dgm:prSet presAssocID="{B3141A51-D443-494A-91B6-E93434F7F7EC}" presName="composite2" presStyleCnt="0"/>
      <dgm:spPr/>
    </dgm:pt>
    <dgm:pt modelId="{C3F99F73-FAA1-9048-A909-1ADC652F7B33}" type="pres">
      <dgm:prSet presAssocID="{B3141A51-D443-494A-91B6-E93434F7F7EC}" presName="background2" presStyleLbl="node2" presStyleIdx="0" presStyleCnt="2"/>
      <dgm:spPr/>
    </dgm:pt>
    <dgm:pt modelId="{0FF5A4E7-C5FA-134A-B648-36C06277D6B1}" type="pres">
      <dgm:prSet presAssocID="{B3141A51-D443-494A-91B6-E93434F7F7EC}" presName="text2" presStyleLbl="fgAcc2" presStyleIdx="0" presStyleCnt="2">
        <dgm:presLayoutVars>
          <dgm:chPref val="3"/>
        </dgm:presLayoutVars>
      </dgm:prSet>
      <dgm:spPr/>
    </dgm:pt>
    <dgm:pt modelId="{820C0002-3C2D-BE41-B23E-27A1E9814151}" type="pres">
      <dgm:prSet presAssocID="{B3141A51-D443-494A-91B6-E93434F7F7EC}" presName="hierChild3" presStyleCnt="0"/>
      <dgm:spPr/>
    </dgm:pt>
    <dgm:pt modelId="{824DE9FD-0EFA-354F-84EF-C3491C50336B}" type="pres">
      <dgm:prSet presAssocID="{9767FD1E-2E13-264A-B07A-8D1C78DE8BE3}" presName="Name17" presStyleLbl="parChTrans1D3" presStyleIdx="0" presStyleCnt="5"/>
      <dgm:spPr/>
    </dgm:pt>
    <dgm:pt modelId="{464329A7-770D-754C-8C44-A8AA04DB161F}" type="pres">
      <dgm:prSet presAssocID="{C12A8C95-5B20-274A-8973-596967E770EC}" presName="hierRoot3" presStyleCnt="0"/>
      <dgm:spPr/>
    </dgm:pt>
    <dgm:pt modelId="{7D32B025-0799-A148-8055-16381D889A4D}" type="pres">
      <dgm:prSet presAssocID="{C12A8C95-5B20-274A-8973-596967E770EC}" presName="composite3" presStyleCnt="0"/>
      <dgm:spPr/>
    </dgm:pt>
    <dgm:pt modelId="{141A662C-5A87-7D4A-95DD-1AC57B3FD76D}" type="pres">
      <dgm:prSet presAssocID="{C12A8C95-5B20-274A-8973-596967E770EC}" presName="background3" presStyleLbl="node3" presStyleIdx="0" presStyleCnt="5"/>
      <dgm:spPr/>
    </dgm:pt>
    <dgm:pt modelId="{23FABA6B-0886-1345-A8EE-D8D7662F597B}" type="pres">
      <dgm:prSet presAssocID="{C12A8C95-5B20-274A-8973-596967E770EC}" presName="text3" presStyleLbl="fgAcc3" presStyleIdx="0" presStyleCnt="5">
        <dgm:presLayoutVars>
          <dgm:chPref val="3"/>
        </dgm:presLayoutVars>
      </dgm:prSet>
      <dgm:spPr/>
    </dgm:pt>
    <dgm:pt modelId="{08874943-90E9-5B41-BC7B-40734344BD0A}" type="pres">
      <dgm:prSet presAssocID="{C12A8C95-5B20-274A-8973-596967E770EC}" presName="hierChild4" presStyleCnt="0"/>
      <dgm:spPr/>
    </dgm:pt>
    <dgm:pt modelId="{270DE29E-3010-E74C-8B12-70FAE1D5E891}" type="pres">
      <dgm:prSet presAssocID="{1E7C3B72-AE94-0A4D-B494-7F392252F6CA}" presName="Name17" presStyleLbl="parChTrans1D3" presStyleIdx="1" presStyleCnt="5"/>
      <dgm:spPr/>
    </dgm:pt>
    <dgm:pt modelId="{DF51737C-8F2E-4D4C-9FD9-383F5280935A}" type="pres">
      <dgm:prSet presAssocID="{E59AEA7F-52D3-594A-A463-33C4097443F8}" presName="hierRoot3" presStyleCnt="0"/>
      <dgm:spPr/>
    </dgm:pt>
    <dgm:pt modelId="{77F92B0A-CD24-384E-819F-2202DF0C72A0}" type="pres">
      <dgm:prSet presAssocID="{E59AEA7F-52D3-594A-A463-33C4097443F8}" presName="composite3" presStyleCnt="0"/>
      <dgm:spPr/>
    </dgm:pt>
    <dgm:pt modelId="{891C2860-528D-6B43-9883-A35883D1610B}" type="pres">
      <dgm:prSet presAssocID="{E59AEA7F-52D3-594A-A463-33C4097443F8}" presName="background3" presStyleLbl="node3" presStyleIdx="1" presStyleCnt="5"/>
      <dgm:spPr/>
    </dgm:pt>
    <dgm:pt modelId="{21493EE5-C928-3744-A646-E487B9E6E183}" type="pres">
      <dgm:prSet presAssocID="{E59AEA7F-52D3-594A-A463-33C4097443F8}" presName="text3" presStyleLbl="fgAcc3" presStyleIdx="1" presStyleCnt="5">
        <dgm:presLayoutVars>
          <dgm:chPref val="3"/>
        </dgm:presLayoutVars>
      </dgm:prSet>
      <dgm:spPr/>
    </dgm:pt>
    <dgm:pt modelId="{5B542874-2B2D-C544-9CBD-179794AA640E}" type="pres">
      <dgm:prSet presAssocID="{E59AEA7F-52D3-594A-A463-33C4097443F8}" presName="hierChild4" presStyleCnt="0"/>
      <dgm:spPr/>
    </dgm:pt>
    <dgm:pt modelId="{4BBEB38A-3F16-C84C-9C3D-638B87B24519}" type="pres">
      <dgm:prSet presAssocID="{E3A6337E-E089-9D45-B758-1DFDB0F79043}" presName="Name10" presStyleLbl="parChTrans1D2" presStyleIdx="1" presStyleCnt="2"/>
      <dgm:spPr/>
    </dgm:pt>
    <dgm:pt modelId="{9C67CC12-50B8-F047-B944-F6AA278C2A71}" type="pres">
      <dgm:prSet presAssocID="{20FF0EDF-263B-A545-8C03-BD3D5F9E7CDF}" presName="hierRoot2" presStyleCnt="0"/>
      <dgm:spPr/>
    </dgm:pt>
    <dgm:pt modelId="{C4215045-9ADD-6045-9B21-4EEDE3768DE3}" type="pres">
      <dgm:prSet presAssocID="{20FF0EDF-263B-A545-8C03-BD3D5F9E7CDF}" presName="composite2" presStyleCnt="0"/>
      <dgm:spPr/>
    </dgm:pt>
    <dgm:pt modelId="{098B6EB1-4436-E24E-8EC3-E90C7189978C}" type="pres">
      <dgm:prSet presAssocID="{20FF0EDF-263B-A545-8C03-BD3D5F9E7CDF}" presName="background2" presStyleLbl="node2" presStyleIdx="1" presStyleCnt="2"/>
      <dgm:spPr/>
    </dgm:pt>
    <dgm:pt modelId="{B06400DD-04C1-5F43-AD07-07C104CB9B39}" type="pres">
      <dgm:prSet presAssocID="{20FF0EDF-263B-A545-8C03-BD3D5F9E7CDF}" presName="text2" presStyleLbl="fgAcc2" presStyleIdx="1" presStyleCnt="2">
        <dgm:presLayoutVars>
          <dgm:chPref val="3"/>
        </dgm:presLayoutVars>
      </dgm:prSet>
      <dgm:spPr/>
    </dgm:pt>
    <dgm:pt modelId="{7D945A71-ABE5-A74C-A027-D4B42CF4FAA7}" type="pres">
      <dgm:prSet presAssocID="{20FF0EDF-263B-A545-8C03-BD3D5F9E7CDF}" presName="hierChild3" presStyleCnt="0"/>
      <dgm:spPr/>
    </dgm:pt>
    <dgm:pt modelId="{1D564E54-1C00-304A-8563-3E44FBA14488}" type="pres">
      <dgm:prSet presAssocID="{0D7D0916-48F7-9048-955A-0DC429189BA5}" presName="Name17" presStyleLbl="parChTrans1D3" presStyleIdx="2" presStyleCnt="5"/>
      <dgm:spPr/>
    </dgm:pt>
    <dgm:pt modelId="{CB491EDC-3940-F840-8BBA-41B051658B1D}" type="pres">
      <dgm:prSet presAssocID="{B4BA3EE7-E401-F147-B99E-FF040D80780F}" presName="hierRoot3" presStyleCnt="0"/>
      <dgm:spPr/>
    </dgm:pt>
    <dgm:pt modelId="{155FE7F7-91EE-8B44-87D7-546ABE5642F1}" type="pres">
      <dgm:prSet presAssocID="{B4BA3EE7-E401-F147-B99E-FF040D80780F}" presName="composite3" presStyleCnt="0"/>
      <dgm:spPr/>
    </dgm:pt>
    <dgm:pt modelId="{B929CB55-1FB9-4F4B-B3E3-3603015814D0}" type="pres">
      <dgm:prSet presAssocID="{B4BA3EE7-E401-F147-B99E-FF040D80780F}" presName="background3" presStyleLbl="node3" presStyleIdx="2" presStyleCnt="5"/>
      <dgm:spPr/>
    </dgm:pt>
    <dgm:pt modelId="{83E6EFCE-E604-0D48-BAA7-0449FFDF18D5}" type="pres">
      <dgm:prSet presAssocID="{B4BA3EE7-E401-F147-B99E-FF040D80780F}" presName="text3" presStyleLbl="fgAcc3" presStyleIdx="2" presStyleCnt="5">
        <dgm:presLayoutVars>
          <dgm:chPref val="3"/>
        </dgm:presLayoutVars>
      </dgm:prSet>
      <dgm:spPr/>
    </dgm:pt>
    <dgm:pt modelId="{17EEE702-BE11-504E-B93E-C2AAABD329E9}" type="pres">
      <dgm:prSet presAssocID="{B4BA3EE7-E401-F147-B99E-FF040D80780F}" presName="hierChild4" presStyleCnt="0"/>
      <dgm:spPr/>
    </dgm:pt>
    <dgm:pt modelId="{90DE5443-7164-6A41-85B8-7A064C7B1E5F}" type="pres">
      <dgm:prSet presAssocID="{257E7D64-20D3-3A42-BE35-91CDC3B13145}" presName="Name17" presStyleLbl="parChTrans1D3" presStyleIdx="3" presStyleCnt="5"/>
      <dgm:spPr/>
    </dgm:pt>
    <dgm:pt modelId="{992D5865-B507-0D48-8C34-8C1894B76E60}" type="pres">
      <dgm:prSet presAssocID="{E8CF1BF6-4BB5-7A4C-BF50-68D5EE3498EE}" presName="hierRoot3" presStyleCnt="0"/>
      <dgm:spPr/>
    </dgm:pt>
    <dgm:pt modelId="{DD882974-344C-594F-BBAB-4C3E31157F2A}" type="pres">
      <dgm:prSet presAssocID="{E8CF1BF6-4BB5-7A4C-BF50-68D5EE3498EE}" presName="composite3" presStyleCnt="0"/>
      <dgm:spPr/>
    </dgm:pt>
    <dgm:pt modelId="{4ECB978F-3ACD-0D4B-8304-721374CC54A7}" type="pres">
      <dgm:prSet presAssocID="{E8CF1BF6-4BB5-7A4C-BF50-68D5EE3498EE}" presName="background3" presStyleLbl="node3" presStyleIdx="3" presStyleCnt="5"/>
      <dgm:spPr/>
    </dgm:pt>
    <dgm:pt modelId="{CBE6A871-E5BB-4744-97B6-C2AE011B3878}" type="pres">
      <dgm:prSet presAssocID="{E8CF1BF6-4BB5-7A4C-BF50-68D5EE3498EE}" presName="text3" presStyleLbl="fgAcc3" presStyleIdx="3" presStyleCnt="5">
        <dgm:presLayoutVars>
          <dgm:chPref val="3"/>
        </dgm:presLayoutVars>
      </dgm:prSet>
      <dgm:spPr/>
    </dgm:pt>
    <dgm:pt modelId="{38900DE2-7606-B642-8F83-4142080C98CA}" type="pres">
      <dgm:prSet presAssocID="{E8CF1BF6-4BB5-7A4C-BF50-68D5EE3498EE}" presName="hierChild4" presStyleCnt="0"/>
      <dgm:spPr/>
    </dgm:pt>
    <dgm:pt modelId="{42C845E8-BE5A-1248-8D9E-2551F182711C}" type="pres">
      <dgm:prSet presAssocID="{B4BD3F77-10EA-CF49-B62C-2310B7B3123E}" presName="Name17" presStyleLbl="parChTrans1D3" presStyleIdx="4" presStyleCnt="5"/>
      <dgm:spPr/>
    </dgm:pt>
    <dgm:pt modelId="{DDBEBB34-5606-D849-A533-CD936CD0317D}" type="pres">
      <dgm:prSet presAssocID="{64A55231-6DF4-3945-93AF-AEF2B1C407CC}" presName="hierRoot3" presStyleCnt="0"/>
      <dgm:spPr/>
    </dgm:pt>
    <dgm:pt modelId="{ABCBB0B8-02BD-174D-98B3-A2D2C5BDECB7}" type="pres">
      <dgm:prSet presAssocID="{64A55231-6DF4-3945-93AF-AEF2B1C407CC}" presName="composite3" presStyleCnt="0"/>
      <dgm:spPr/>
    </dgm:pt>
    <dgm:pt modelId="{369AE18A-0C1E-8D42-B72B-E14B586A263E}" type="pres">
      <dgm:prSet presAssocID="{64A55231-6DF4-3945-93AF-AEF2B1C407CC}" presName="background3" presStyleLbl="node3" presStyleIdx="4" presStyleCnt="5"/>
      <dgm:spPr/>
    </dgm:pt>
    <dgm:pt modelId="{EF3D1272-381F-114E-BFA3-420BAF2790A6}" type="pres">
      <dgm:prSet presAssocID="{64A55231-6DF4-3945-93AF-AEF2B1C407CC}" presName="text3" presStyleLbl="fgAcc3" presStyleIdx="4" presStyleCnt="5">
        <dgm:presLayoutVars>
          <dgm:chPref val="3"/>
        </dgm:presLayoutVars>
      </dgm:prSet>
      <dgm:spPr/>
    </dgm:pt>
    <dgm:pt modelId="{2E648B1E-C25E-264F-87B8-FFC3F61B6934}" type="pres">
      <dgm:prSet presAssocID="{64A55231-6DF4-3945-93AF-AEF2B1C407CC}" presName="hierChild4" presStyleCnt="0"/>
      <dgm:spPr/>
    </dgm:pt>
  </dgm:ptLst>
  <dgm:cxnLst>
    <dgm:cxn modelId="{05F08107-8E20-40FD-B9DD-9B6AC85C68E6}" type="presOf" srcId="{C12A8C95-5B20-274A-8973-596967E770EC}" destId="{23FABA6B-0886-1345-A8EE-D8D7662F597B}" srcOrd="0" destOrd="0" presId="urn:microsoft.com/office/officeart/2005/8/layout/hierarchy1"/>
    <dgm:cxn modelId="{F6D03E0A-34B4-4B4B-91C1-21636FEDFB38}" type="presOf" srcId="{20FF0EDF-263B-A545-8C03-BD3D5F9E7CDF}" destId="{B06400DD-04C1-5F43-AD07-07C104CB9B39}" srcOrd="0" destOrd="0" presId="urn:microsoft.com/office/officeart/2005/8/layout/hierarchy1"/>
    <dgm:cxn modelId="{2E098319-79B8-44B3-B561-6738FEEC7E5A}" type="presOf" srcId="{0D7D0916-48F7-9048-955A-0DC429189BA5}" destId="{1D564E54-1C00-304A-8563-3E44FBA14488}" srcOrd="0" destOrd="0" presId="urn:microsoft.com/office/officeart/2005/8/layout/hierarchy1"/>
    <dgm:cxn modelId="{06DD661C-8855-450B-A4AD-8DA993B3D009}" type="presOf" srcId="{075C45BA-F18B-2843-9FF0-605951B0AA77}" destId="{5F9B2CC8-AD67-4A41-8AC0-D2AFDD43DD74}" srcOrd="0" destOrd="0" presId="urn:microsoft.com/office/officeart/2005/8/layout/hierarchy1"/>
    <dgm:cxn modelId="{36A3731C-6D3B-154D-B74F-7B31E95B4B26}" srcId="{075C45BA-F18B-2843-9FF0-605951B0AA77}" destId="{CCDCF3AC-C473-0F45-8727-E72D82049FEB}" srcOrd="0" destOrd="0" parTransId="{9C677713-51CB-A74E-A58E-A5D483FC0355}" sibTransId="{D70FDE0F-BAD6-2641-A7E8-C9BE67ED5E9F}"/>
    <dgm:cxn modelId="{F3361926-DFE7-412B-B487-C64AC3DE19D2}" type="presOf" srcId="{CCDCF3AC-C473-0F45-8727-E72D82049FEB}" destId="{D15C5E7B-0D03-0F49-B37B-AF67152FF0DE}" srcOrd="0" destOrd="0" presId="urn:microsoft.com/office/officeart/2005/8/layout/hierarchy1"/>
    <dgm:cxn modelId="{4D33B232-49D5-6546-AC4E-6B184F7A77E6}" srcId="{20FF0EDF-263B-A545-8C03-BD3D5F9E7CDF}" destId="{64A55231-6DF4-3945-93AF-AEF2B1C407CC}" srcOrd="2" destOrd="0" parTransId="{B4BD3F77-10EA-CF49-B62C-2310B7B3123E}" sibTransId="{F0C49017-C901-1E4A-B097-DA2F993118AB}"/>
    <dgm:cxn modelId="{1694003F-8941-4B6D-94D1-8529655D8D2C}" type="presOf" srcId="{64A55231-6DF4-3945-93AF-AEF2B1C407CC}" destId="{EF3D1272-381F-114E-BFA3-420BAF2790A6}" srcOrd="0" destOrd="0" presId="urn:microsoft.com/office/officeart/2005/8/layout/hierarchy1"/>
    <dgm:cxn modelId="{C93F4845-8A1F-4FAD-9211-2FAE69C34FD8}" type="presOf" srcId="{E59AEA7F-52D3-594A-A463-33C4097443F8}" destId="{21493EE5-C928-3744-A646-E487B9E6E183}" srcOrd="0" destOrd="0" presId="urn:microsoft.com/office/officeart/2005/8/layout/hierarchy1"/>
    <dgm:cxn modelId="{0C32794E-63F8-864E-8DA1-2A374C62512B}" srcId="{B3141A51-D443-494A-91B6-E93434F7F7EC}" destId="{E59AEA7F-52D3-594A-A463-33C4097443F8}" srcOrd="1" destOrd="0" parTransId="{1E7C3B72-AE94-0A4D-B494-7F392252F6CA}" sibTransId="{CBC48255-C269-7247-91C5-3EE0B324E4D2}"/>
    <dgm:cxn modelId="{4E3D4D53-0FC1-4D6D-A5D9-965195E1505E}" type="presOf" srcId="{B3141A51-D443-494A-91B6-E93434F7F7EC}" destId="{0FF5A4E7-C5FA-134A-B648-36C06277D6B1}" srcOrd="0" destOrd="0" presId="urn:microsoft.com/office/officeart/2005/8/layout/hierarchy1"/>
    <dgm:cxn modelId="{06F0496F-03B0-4465-A0B4-350EC737514F}" type="presOf" srcId="{B4BD3F77-10EA-CF49-B62C-2310B7B3123E}" destId="{42C845E8-BE5A-1248-8D9E-2551F182711C}" srcOrd="0" destOrd="0" presId="urn:microsoft.com/office/officeart/2005/8/layout/hierarchy1"/>
    <dgm:cxn modelId="{47B2F87C-38EA-4ED2-A01D-C54702807B88}" type="presOf" srcId="{9767FD1E-2E13-264A-B07A-8D1C78DE8BE3}" destId="{824DE9FD-0EFA-354F-84EF-C3491C50336B}" srcOrd="0" destOrd="0" presId="urn:microsoft.com/office/officeart/2005/8/layout/hierarchy1"/>
    <dgm:cxn modelId="{05206188-BD9C-4FEC-AD61-9BA6F9C7B474}" type="presOf" srcId="{1E7C3B72-AE94-0A4D-B494-7F392252F6CA}" destId="{270DE29E-3010-E74C-8B12-70FAE1D5E891}" srcOrd="0" destOrd="0" presId="urn:microsoft.com/office/officeart/2005/8/layout/hierarchy1"/>
    <dgm:cxn modelId="{67472C8E-9DFE-6C4F-A475-8273844C8AFD}" srcId="{20FF0EDF-263B-A545-8C03-BD3D5F9E7CDF}" destId="{E8CF1BF6-4BB5-7A4C-BF50-68D5EE3498EE}" srcOrd="1" destOrd="0" parTransId="{257E7D64-20D3-3A42-BE35-91CDC3B13145}" sibTransId="{E22465AE-3E13-934A-B302-7211F31127AA}"/>
    <dgm:cxn modelId="{37D97B90-1C56-484F-8C46-574A2E173E02}" type="presOf" srcId="{E8CF1BF6-4BB5-7A4C-BF50-68D5EE3498EE}" destId="{CBE6A871-E5BB-4744-97B6-C2AE011B3878}" srcOrd="0" destOrd="0" presId="urn:microsoft.com/office/officeart/2005/8/layout/hierarchy1"/>
    <dgm:cxn modelId="{6E6CCBA0-364A-A84A-8797-4BA858FB8171}" srcId="{20FF0EDF-263B-A545-8C03-BD3D5F9E7CDF}" destId="{B4BA3EE7-E401-F147-B99E-FF040D80780F}" srcOrd="0" destOrd="0" parTransId="{0D7D0916-48F7-9048-955A-0DC429189BA5}" sibTransId="{9E439B31-0AAA-0749-9B74-E2649E8DF007}"/>
    <dgm:cxn modelId="{8F760DA8-63D4-F445-A385-4C9649D99B82}" srcId="{CCDCF3AC-C473-0F45-8727-E72D82049FEB}" destId="{20FF0EDF-263B-A545-8C03-BD3D5F9E7CDF}" srcOrd="1" destOrd="0" parTransId="{E3A6337E-E089-9D45-B758-1DFDB0F79043}" sibTransId="{D499E51A-4A66-C44D-B881-CA17B28BD7E9}"/>
    <dgm:cxn modelId="{1F6795B6-0D17-2740-B52D-8080D4DE2874}" srcId="{B3141A51-D443-494A-91B6-E93434F7F7EC}" destId="{C12A8C95-5B20-274A-8973-596967E770EC}" srcOrd="0" destOrd="0" parTransId="{9767FD1E-2E13-264A-B07A-8D1C78DE8BE3}" sibTransId="{08775CA5-C3B7-904B-8BD4-0CCFA7BB1EE6}"/>
    <dgm:cxn modelId="{B67555BD-12B8-40F8-81F7-C9298CD34644}" type="presOf" srcId="{E3A6337E-E089-9D45-B758-1DFDB0F79043}" destId="{4BBEB38A-3F16-C84C-9C3D-638B87B24519}" srcOrd="0" destOrd="0" presId="urn:microsoft.com/office/officeart/2005/8/layout/hierarchy1"/>
    <dgm:cxn modelId="{9800F1C6-D48F-485D-A964-07143D93239F}" type="presOf" srcId="{257E7D64-20D3-3A42-BE35-91CDC3B13145}" destId="{90DE5443-7164-6A41-85B8-7A064C7B1E5F}" srcOrd="0" destOrd="0" presId="urn:microsoft.com/office/officeart/2005/8/layout/hierarchy1"/>
    <dgm:cxn modelId="{00E94EDA-913D-4E18-B722-787EDF6522A7}" type="presOf" srcId="{B4BA3EE7-E401-F147-B99E-FF040D80780F}" destId="{83E6EFCE-E604-0D48-BAA7-0449FFDF18D5}" srcOrd="0" destOrd="0" presId="urn:microsoft.com/office/officeart/2005/8/layout/hierarchy1"/>
    <dgm:cxn modelId="{554852DF-DCE8-9143-BCEE-9FF923806546}" srcId="{CCDCF3AC-C473-0F45-8727-E72D82049FEB}" destId="{B3141A51-D443-494A-91B6-E93434F7F7EC}" srcOrd="0" destOrd="0" parTransId="{FFCBD016-7412-4643-89D6-9FEEA85B13E1}" sibTransId="{F6B9C8A8-C34F-E144-91FE-4C67E2EEDBC6}"/>
    <dgm:cxn modelId="{CB7585E1-FA22-4151-AE0D-08D09363E31D}" type="presOf" srcId="{FFCBD016-7412-4643-89D6-9FEEA85B13E1}" destId="{6D3915CA-C6F9-6942-B7BB-4F205658C4DF}" srcOrd="0" destOrd="0" presId="urn:microsoft.com/office/officeart/2005/8/layout/hierarchy1"/>
    <dgm:cxn modelId="{A9748536-785C-44FB-A071-BBBC80DA1B9C}" type="presParOf" srcId="{5F9B2CC8-AD67-4A41-8AC0-D2AFDD43DD74}" destId="{FBEF512E-6DE9-3C45-B53D-2463BDCF8692}" srcOrd="0" destOrd="0" presId="urn:microsoft.com/office/officeart/2005/8/layout/hierarchy1"/>
    <dgm:cxn modelId="{40B26BD5-CF06-4D6D-970C-A60A28B5EDFB}" type="presParOf" srcId="{FBEF512E-6DE9-3C45-B53D-2463BDCF8692}" destId="{9F627D98-5DAF-7149-81EE-1562735BADC7}" srcOrd="0" destOrd="0" presId="urn:microsoft.com/office/officeart/2005/8/layout/hierarchy1"/>
    <dgm:cxn modelId="{11CEB55C-4D3D-4CAF-9E39-A9B29687E404}" type="presParOf" srcId="{9F627D98-5DAF-7149-81EE-1562735BADC7}" destId="{CC9D9621-7C41-DE4B-81EA-DC1A3AC2F50C}" srcOrd="0" destOrd="0" presId="urn:microsoft.com/office/officeart/2005/8/layout/hierarchy1"/>
    <dgm:cxn modelId="{E4777D1C-2FE0-4CFC-A63B-6047D06B7676}" type="presParOf" srcId="{9F627D98-5DAF-7149-81EE-1562735BADC7}" destId="{D15C5E7B-0D03-0F49-B37B-AF67152FF0DE}" srcOrd="1" destOrd="0" presId="urn:microsoft.com/office/officeart/2005/8/layout/hierarchy1"/>
    <dgm:cxn modelId="{30C8B3F3-630F-4CAF-99D5-39E41FC7953C}" type="presParOf" srcId="{FBEF512E-6DE9-3C45-B53D-2463BDCF8692}" destId="{FA742021-6EA2-A547-9897-6C96067F7A79}" srcOrd="1" destOrd="0" presId="urn:microsoft.com/office/officeart/2005/8/layout/hierarchy1"/>
    <dgm:cxn modelId="{D6831038-350D-40DD-A796-775738D1735C}" type="presParOf" srcId="{FA742021-6EA2-A547-9897-6C96067F7A79}" destId="{6D3915CA-C6F9-6942-B7BB-4F205658C4DF}" srcOrd="0" destOrd="0" presId="urn:microsoft.com/office/officeart/2005/8/layout/hierarchy1"/>
    <dgm:cxn modelId="{75239154-41E5-4112-8F93-299A4947D9DD}" type="presParOf" srcId="{FA742021-6EA2-A547-9897-6C96067F7A79}" destId="{7381E190-034C-BD43-86C4-E64BD2A0A7FE}" srcOrd="1" destOrd="0" presId="urn:microsoft.com/office/officeart/2005/8/layout/hierarchy1"/>
    <dgm:cxn modelId="{ADEB2CB5-9815-494E-AAB7-7F444D633FEB}" type="presParOf" srcId="{7381E190-034C-BD43-86C4-E64BD2A0A7FE}" destId="{BBCC658F-4148-3540-B343-4FE9CF759B92}" srcOrd="0" destOrd="0" presId="urn:microsoft.com/office/officeart/2005/8/layout/hierarchy1"/>
    <dgm:cxn modelId="{F4E0CA79-B620-4EEB-A741-C52F00C7EFD8}" type="presParOf" srcId="{BBCC658F-4148-3540-B343-4FE9CF759B92}" destId="{C3F99F73-FAA1-9048-A909-1ADC652F7B33}" srcOrd="0" destOrd="0" presId="urn:microsoft.com/office/officeart/2005/8/layout/hierarchy1"/>
    <dgm:cxn modelId="{246F2415-41B1-4064-8342-9E98247E057E}" type="presParOf" srcId="{BBCC658F-4148-3540-B343-4FE9CF759B92}" destId="{0FF5A4E7-C5FA-134A-B648-36C06277D6B1}" srcOrd="1" destOrd="0" presId="urn:microsoft.com/office/officeart/2005/8/layout/hierarchy1"/>
    <dgm:cxn modelId="{DAA09409-2FF4-4954-A5EF-865A09053CF3}" type="presParOf" srcId="{7381E190-034C-BD43-86C4-E64BD2A0A7FE}" destId="{820C0002-3C2D-BE41-B23E-27A1E9814151}" srcOrd="1" destOrd="0" presId="urn:microsoft.com/office/officeart/2005/8/layout/hierarchy1"/>
    <dgm:cxn modelId="{F1FE4100-B474-4A81-ADBB-29006050D155}" type="presParOf" srcId="{820C0002-3C2D-BE41-B23E-27A1E9814151}" destId="{824DE9FD-0EFA-354F-84EF-C3491C50336B}" srcOrd="0" destOrd="0" presId="urn:microsoft.com/office/officeart/2005/8/layout/hierarchy1"/>
    <dgm:cxn modelId="{F3E72003-10D4-4D68-A572-D9B9D479078F}" type="presParOf" srcId="{820C0002-3C2D-BE41-B23E-27A1E9814151}" destId="{464329A7-770D-754C-8C44-A8AA04DB161F}" srcOrd="1" destOrd="0" presId="urn:microsoft.com/office/officeart/2005/8/layout/hierarchy1"/>
    <dgm:cxn modelId="{3DA7AD78-DC5C-4182-936C-5522F331DC51}" type="presParOf" srcId="{464329A7-770D-754C-8C44-A8AA04DB161F}" destId="{7D32B025-0799-A148-8055-16381D889A4D}" srcOrd="0" destOrd="0" presId="urn:microsoft.com/office/officeart/2005/8/layout/hierarchy1"/>
    <dgm:cxn modelId="{993C9BD5-1788-42AA-BDEE-7E23A012D8CE}" type="presParOf" srcId="{7D32B025-0799-A148-8055-16381D889A4D}" destId="{141A662C-5A87-7D4A-95DD-1AC57B3FD76D}" srcOrd="0" destOrd="0" presId="urn:microsoft.com/office/officeart/2005/8/layout/hierarchy1"/>
    <dgm:cxn modelId="{AD988EBD-0007-4913-B527-2DC65DB5BC52}" type="presParOf" srcId="{7D32B025-0799-A148-8055-16381D889A4D}" destId="{23FABA6B-0886-1345-A8EE-D8D7662F597B}" srcOrd="1" destOrd="0" presId="urn:microsoft.com/office/officeart/2005/8/layout/hierarchy1"/>
    <dgm:cxn modelId="{3FB64FD2-163C-48C7-ABDB-A5CF7551C7DB}" type="presParOf" srcId="{464329A7-770D-754C-8C44-A8AA04DB161F}" destId="{08874943-90E9-5B41-BC7B-40734344BD0A}" srcOrd="1" destOrd="0" presId="urn:microsoft.com/office/officeart/2005/8/layout/hierarchy1"/>
    <dgm:cxn modelId="{8379B97D-EA1B-4DEA-8227-D1EC7C918A88}" type="presParOf" srcId="{820C0002-3C2D-BE41-B23E-27A1E9814151}" destId="{270DE29E-3010-E74C-8B12-70FAE1D5E891}" srcOrd="2" destOrd="0" presId="urn:microsoft.com/office/officeart/2005/8/layout/hierarchy1"/>
    <dgm:cxn modelId="{FBD8E5FD-40E9-4F66-BB24-7E8E7EA99D18}" type="presParOf" srcId="{820C0002-3C2D-BE41-B23E-27A1E9814151}" destId="{DF51737C-8F2E-4D4C-9FD9-383F5280935A}" srcOrd="3" destOrd="0" presId="urn:microsoft.com/office/officeart/2005/8/layout/hierarchy1"/>
    <dgm:cxn modelId="{A461F5FB-1FAF-4CEC-A281-5A7249BA28BB}" type="presParOf" srcId="{DF51737C-8F2E-4D4C-9FD9-383F5280935A}" destId="{77F92B0A-CD24-384E-819F-2202DF0C72A0}" srcOrd="0" destOrd="0" presId="urn:microsoft.com/office/officeart/2005/8/layout/hierarchy1"/>
    <dgm:cxn modelId="{1F2910B5-F411-4433-88C0-1CE77F1EFF56}" type="presParOf" srcId="{77F92B0A-CD24-384E-819F-2202DF0C72A0}" destId="{891C2860-528D-6B43-9883-A35883D1610B}" srcOrd="0" destOrd="0" presId="urn:microsoft.com/office/officeart/2005/8/layout/hierarchy1"/>
    <dgm:cxn modelId="{041C1C20-4337-4946-B0DF-5D5088B25EA4}" type="presParOf" srcId="{77F92B0A-CD24-384E-819F-2202DF0C72A0}" destId="{21493EE5-C928-3744-A646-E487B9E6E183}" srcOrd="1" destOrd="0" presId="urn:microsoft.com/office/officeart/2005/8/layout/hierarchy1"/>
    <dgm:cxn modelId="{569C2E21-7D3F-4685-84D3-1473D0C13214}" type="presParOf" srcId="{DF51737C-8F2E-4D4C-9FD9-383F5280935A}" destId="{5B542874-2B2D-C544-9CBD-179794AA640E}" srcOrd="1" destOrd="0" presId="urn:microsoft.com/office/officeart/2005/8/layout/hierarchy1"/>
    <dgm:cxn modelId="{1E4C98A1-0F49-4CE9-B47B-8EFF2BB5574E}" type="presParOf" srcId="{FA742021-6EA2-A547-9897-6C96067F7A79}" destId="{4BBEB38A-3F16-C84C-9C3D-638B87B24519}" srcOrd="2" destOrd="0" presId="urn:microsoft.com/office/officeart/2005/8/layout/hierarchy1"/>
    <dgm:cxn modelId="{B93B2BE2-0357-46CA-A1DB-1AD8DCB4FCFB}" type="presParOf" srcId="{FA742021-6EA2-A547-9897-6C96067F7A79}" destId="{9C67CC12-50B8-F047-B944-F6AA278C2A71}" srcOrd="3" destOrd="0" presId="urn:microsoft.com/office/officeart/2005/8/layout/hierarchy1"/>
    <dgm:cxn modelId="{F09A4CFE-87D1-4A30-BF61-870F2D4A7658}" type="presParOf" srcId="{9C67CC12-50B8-F047-B944-F6AA278C2A71}" destId="{C4215045-9ADD-6045-9B21-4EEDE3768DE3}" srcOrd="0" destOrd="0" presId="urn:microsoft.com/office/officeart/2005/8/layout/hierarchy1"/>
    <dgm:cxn modelId="{E3C12D0E-2C39-4930-8786-2D683DF25A8E}" type="presParOf" srcId="{C4215045-9ADD-6045-9B21-4EEDE3768DE3}" destId="{098B6EB1-4436-E24E-8EC3-E90C7189978C}" srcOrd="0" destOrd="0" presId="urn:microsoft.com/office/officeart/2005/8/layout/hierarchy1"/>
    <dgm:cxn modelId="{13254858-5099-486B-B6B4-0015229C9212}" type="presParOf" srcId="{C4215045-9ADD-6045-9B21-4EEDE3768DE3}" destId="{B06400DD-04C1-5F43-AD07-07C104CB9B39}" srcOrd="1" destOrd="0" presId="urn:microsoft.com/office/officeart/2005/8/layout/hierarchy1"/>
    <dgm:cxn modelId="{377CD346-AFD7-4B8B-BD0B-E61754A8233C}" type="presParOf" srcId="{9C67CC12-50B8-F047-B944-F6AA278C2A71}" destId="{7D945A71-ABE5-A74C-A027-D4B42CF4FAA7}" srcOrd="1" destOrd="0" presId="urn:microsoft.com/office/officeart/2005/8/layout/hierarchy1"/>
    <dgm:cxn modelId="{A293FAEB-B086-4C04-913C-C7CBA8C4EC71}" type="presParOf" srcId="{7D945A71-ABE5-A74C-A027-D4B42CF4FAA7}" destId="{1D564E54-1C00-304A-8563-3E44FBA14488}" srcOrd="0" destOrd="0" presId="urn:microsoft.com/office/officeart/2005/8/layout/hierarchy1"/>
    <dgm:cxn modelId="{4FBD75B3-A151-4F23-AB72-4B590AE4A836}" type="presParOf" srcId="{7D945A71-ABE5-A74C-A027-D4B42CF4FAA7}" destId="{CB491EDC-3940-F840-8BBA-41B051658B1D}" srcOrd="1" destOrd="0" presId="urn:microsoft.com/office/officeart/2005/8/layout/hierarchy1"/>
    <dgm:cxn modelId="{857DD44D-1C6E-4FF1-8E66-BE2387F95E85}" type="presParOf" srcId="{CB491EDC-3940-F840-8BBA-41B051658B1D}" destId="{155FE7F7-91EE-8B44-87D7-546ABE5642F1}" srcOrd="0" destOrd="0" presId="urn:microsoft.com/office/officeart/2005/8/layout/hierarchy1"/>
    <dgm:cxn modelId="{454D539E-D884-47E2-B886-842A4089990F}" type="presParOf" srcId="{155FE7F7-91EE-8B44-87D7-546ABE5642F1}" destId="{B929CB55-1FB9-4F4B-B3E3-3603015814D0}" srcOrd="0" destOrd="0" presId="urn:microsoft.com/office/officeart/2005/8/layout/hierarchy1"/>
    <dgm:cxn modelId="{2C4D93FF-CC72-41D7-BF2B-6352AB847F9D}" type="presParOf" srcId="{155FE7F7-91EE-8B44-87D7-546ABE5642F1}" destId="{83E6EFCE-E604-0D48-BAA7-0449FFDF18D5}" srcOrd="1" destOrd="0" presId="urn:microsoft.com/office/officeart/2005/8/layout/hierarchy1"/>
    <dgm:cxn modelId="{FBE23249-3046-474F-BE71-B38CF49507FB}" type="presParOf" srcId="{CB491EDC-3940-F840-8BBA-41B051658B1D}" destId="{17EEE702-BE11-504E-B93E-C2AAABD329E9}" srcOrd="1" destOrd="0" presId="urn:microsoft.com/office/officeart/2005/8/layout/hierarchy1"/>
    <dgm:cxn modelId="{1441DDEC-7A19-47C1-83D6-BC50EB305B77}" type="presParOf" srcId="{7D945A71-ABE5-A74C-A027-D4B42CF4FAA7}" destId="{90DE5443-7164-6A41-85B8-7A064C7B1E5F}" srcOrd="2" destOrd="0" presId="urn:microsoft.com/office/officeart/2005/8/layout/hierarchy1"/>
    <dgm:cxn modelId="{7CCECE9E-FE6E-4B42-AB81-75D4BC8D4E97}" type="presParOf" srcId="{7D945A71-ABE5-A74C-A027-D4B42CF4FAA7}" destId="{992D5865-B507-0D48-8C34-8C1894B76E60}" srcOrd="3" destOrd="0" presId="urn:microsoft.com/office/officeart/2005/8/layout/hierarchy1"/>
    <dgm:cxn modelId="{C4CD49BB-CE0B-4347-8773-CDC6B42950D4}" type="presParOf" srcId="{992D5865-B507-0D48-8C34-8C1894B76E60}" destId="{DD882974-344C-594F-BBAB-4C3E31157F2A}" srcOrd="0" destOrd="0" presId="urn:microsoft.com/office/officeart/2005/8/layout/hierarchy1"/>
    <dgm:cxn modelId="{1923ECAC-C816-4A18-8587-94E8215E57D5}" type="presParOf" srcId="{DD882974-344C-594F-BBAB-4C3E31157F2A}" destId="{4ECB978F-3ACD-0D4B-8304-721374CC54A7}" srcOrd="0" destOrd="0" presId="urn:microsoft.com/office/officeart/2005/8/layout/hierarchy1"/>
    <dgm:cxn modelId="{1F1348EA-916A-4F34-A3A8-18940B57C1B0}" type="presParOf" srcId="{DD882974-344C-594F-BBAB-4C3E31157F2A}" destId="{CBE6A871-E5BB-4744-97B6-C2AE011B3878}" srcOrd="1" destOrd="0" presId="urn:microsoft.com/office/officeart/2005/8/layout/hierarchy1"/>
    <dgm:cxn modelId="{FDCDD3A7-C2A6-4257-98A7-7D44A3BA5282}" type="presParOf" srcId="{992D5865-B507-0D48-8C34-8C1894B76E60}" destId="{38900DE2-7606-B642-8F83-4142080C98CA}" srcOrd="1" destOrd="0" presId="urn:microsoft.com/office/officeart/2005/8/layout/hierarchy1"/>
    <dgm:cxn modelId="{13254526-951F-46C2-92E5-A6EF8CA7A4C3}" type="presParOf" srcId="{7D945A71-ABE5-A74C-A027-D4B42CF4FAA7}" destId="{42C845E8-BE5A-1248-8D9E-2551F182711C}" srcOrd="4" destOrd="0" presId="urn:microsoft.com/office/officeart/2005/8/layout/hierarchy1"/>
    <dgm:cxn modelId="{3CCD4EEC-32C6-4C99-AAC5-92CF9ED82E0C}" type="presParOf" srcId="{7D945A71-ABE5-A74C-A027-D4B42CF4FAA7}" destId="{DDBEBB34-5606-D849-A533-CD936CD0317D}" srcOrd="5" destOrd="0" presId="urn:microsoft.com/office/officeart/2005/8/layout/hierarchy1"/>
    <dgm:cxn modelId="{EC141E57-EBDB-46CB-AB03-9BAD3E7AD5DD}" type="presParOf" srcId="{DDBEBB34-5606-D849-A533-CD936CD0317D}" destId="{ABCBB0B8-02BD-174D-98B3-A2D2C5BDECB7}" srcOrd="0" destOrd="0" presId="urn:microsoft.com/office/officeart/2005/8/layout/hierarchy1"/>
    <dgm:cxn modelId="{3C9B1440-C4F9-49AD-8535-FF07AF3FA408}" type="presParOf" srcId="{ABCBB0B8-02BD-174D-98B3-A2D2C5BDECB7}" destId="{369AE18A-0C1E-8D42-B72B-E14B586A263E}" srcOrd="0" destOrd="0" presId="urn:microsoft.com/office/officeart/2005/8/layout/hierarchy1"/>
    <dgm:cxn modelId="{DEF5F97E-CEBC-460C-9AEC-EAC5DDB4AC17}" type="presParOf" srcId="{ABCBB0B8-02BD-174D-98B3-A2D2C5BDECB7}" destId="{EF3D1272-381F-114E-BFA3-420BAF2790A6}" srcOrd="1" destOrd="0" presId="urn:microsoft.com/office/officeart/2005/8/layout/hierarchy1"/>
    <dgm:cxn modelId="{80A68E65-7C6F-4BC3-871D-782147F82FD8}" type="presParOf" srcId="{DDBEBB34-5606-D849-A533-CD936CD0317D}" destId="{2E648B1E-C25E-264F-87B8-FFC3F61B69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CF48A9-064A-1740-8A58-18214170FC29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5EC3D49-B3FE-B149-B5D0-C92A0EF6D2D3}">
      <dgm:prSet phldrT="[文字]"/>
      <dgm:spPr/>
      <dgm:t>
        <a:bodyPr/>
        <a:lstStyle/>
        <a:p>
          <a:r>
            <a:rPr lang="zh-TW" altLang="en-US"/>
            <a:t>驗收</a:t>
          </a:r>
        </a:p>
      </dgm:t>
    </dgm:pt>
    <dgm:pt modelId="{22A3CC79-7963-CB42-AC3D-D05B5F19ECAE}" type="parTrans" cxnId="{DFE10C7B-D632-3241-A2E6-15555D0BC4E9}">
      <dgm:prSet/>
      <dgm:spPr/>
      <dgm:t>
        <a:bodyPr/>
        <a:lstStyle/>
        <a:p>
          <a:endParaRPr lang="zh-TW" altLang="en-US"/>
        </a:p>
      </dgm:t>
    </dgm:pt>
    <dgm:pt modelId="{3C1F68A5-4E72-CD48-B457-94BD699902D3}" type="sibTrans" cxnId="{DFE10C7B-D632-3241-A2E6-15555D0BC4E9}">
      <dgm:prSet/>
      <dgm:spPr/>
      <dgm:t>
        <a:bodyPr/>
        <a:lstStyle/>
        <a:p>
          <a:endParaRPr lang="zh-TW" altLang="en-US"/>
        </a:p>
      </dgm:t>
    </dgm:pt>
    <dgm:pt modelId="{EB296494-E856-E241-A9A8-F1506F6EA0B5}">
      <dgm:prSet phldrT="[文字]"/>
      <dgm:spPr/>
      <dgm:t>
        <a:bodyPr/>
        <a:lstStyle/>
        <a:p>
          <a:r>
            <a:rPr lang="zh-TW" altLang="en-US"/>
            <a:t>承包廠商</a:t>
          </a:r>
        </a:p>
      </dgm:t>
    </dgm:pt>
    <dgm:pt modelId="{2522A7F4-51BE-724D-BCC5-04563D1058D2}" type="parTrans" cxnId="{30216F12-AB52-B047-9A7C-D512083A5A82}">
      <dgm:prSet/>
      <dgm:spPr/>
      <dgm:t>
        <a:bodyPr/>
        <a:lstStyle/>
        <a:p>
          <a:endParaRPr lang="zh-TW" altLang="en-US"/>
        </a:p>
      </dgm:t>
    </dgm:pt>
    <dgm:pt modelId="{0DD2C40D-0933-4849-B499-32D3686C8CBD}" type="sibTrans" cxnId="{30216F12-AB52-B047-9A7C-D512083A5A82}">
      <dgm:prSet/>
      <dgm:spPr/>
      <dgm:t>
        <a:bodyPr/>
        <a:lstStyle/>
        <a:p>
          <a:endParaRPr lang="zh-TW" altLang="en-US"/>
        </a:p>
      </dgm:t>
    </dgm:pt>
    <dgm:pt modelId="{FD77C215-E44D-8C43-BA65-BDE6CB5F2453}">
      <dgm:prSet phldrT="[文字]"/>
      <dgm:spPr/>
      <dgm:t>
        <a:bodyPr/>
        <a:lstStyle/>
        <a:p>
          <a:r>
            <a:rPr lang="zh-TW" altLang="en-US"/>
            <a:t>提供完工報告書</a:t>
          </a:r>
        </a:p>
      </dgm:t>
    </dgm:pt>
    <dgm:pt modelId="{67F46B3D-C6F2-EA42-84F6-995CB7036913}" type="parTrans" cxnId="{ABDA2A16-D90A-D840-AA0C-012CC584A62D}">
      <dgm:prSet/>
      <dgm:spPr/>
      <dgm:t>
        <a:bodyPr/>
        <a:lstStyle/>
        <a:p>
          <a:endParaRPr lang="zh-TW" altLang="en-US"/>
        </a:p>
      </dgm:t>
    </dgm:pt>
    <dgm:pt modelId="{C1C71863-59CE-A94E-BC36-7E145F1E4996}" type="sibTrans" cxnId="{ABDA2A16-D90A-D840-AA0C-012CC584A62D}">
      <dgm:prSet/>
      <dgm:spPr/>
      <dgm:t>
        <a:bodyPr/>
        <a:lstStyle/>
        <a:p>
          <a:endParaRPr lang="zh-TW" altLang="en-US"/>
        </a:p>
      </dgm:t>
    </dgm:pt>
    <dgm:pt modelId="{93CF7653-4CD8-8A4F-A245-C84FD312D275}">
      <dgm:prSet phldrT="[文字]"/>
      <dgm:spPr/>
      <dgm:t>
        <a:bodyPr/>
        <a:lstStyle/>
        <a:p>
          <a:r>
            <a:rPr lang="zh-TW" altLang="en-US"/>
            <a:t>申請驗收</a:t>
          </a:r>
        </a:p>
      </dgm:t>
    </dgm:pt>
    <dgm:pt modelId="{8803C231-53AC-A34B-A6AC-A3E1F4FF4CDF}" type="parTrans" cxnId="{85319BAD-2DB7-E64C-B1C0-99F34182F4EF}">
      <dgm:prSet/>
      <dgm:spPr/>
      <dgm:t>
        <a:bodyPr/>
        <a:lstStyle/>
        <a:p>
          <a:endParaRPr lang="zh-TW" altLang="en-US"/>
        </a:p>
      </dgm:t>
    </dgm:pt>
    <dgm:pt modelId="{4825325B-9707-7C48-8CD5-6FE677775E72}" type="sibTrans" cxnId="{85319BAD-2DB7-E64C-B1C0-99F34182F4EF}">
      <dgm:prSet/>
      <dgm:spPr/>
      <dgm:t>
        <a:bodyPr/>
        <a:lstStyle/>
        <a:p>
          <a:endParaRPr lang="zh-TW" altLang="en-US"/>
        </a:p>
      </dgm:t>
    </dgm:pt>
    <dgm:pt modelId="{D05269C9-F11C-584A-97ED-3B47006F923A}">
      <dgm:prSet phldrT="[文字]"/>
      <dgm:spPr/>
      <dgm:t>
        <a:bodyPr/>
        <a:lstStyle/>
        <a:p>
          <a:r>
            <a:rPr lang="zh-TW" altLang="en-US"/>
            <a:t>庶務組</a:t>
          </a:r>
        </a:p>
      </dgm:t>
    </dgm:pt>
    <dgm:pt modelId="{174F991D-5DC8-6446-9A02-EDE03E66642E}" type="parTrans" cxnId="{B720AF9D-DF8C-D94A-9187-4400FFA094F2}">
      <dgm:prSet/>
      <dgm:spPr/>
      <dgm:t>
        <a:bodyPr/>
        <a:lstStyle/>
        <a:p>
          <a:endParaRPr lang="zh-TW" altLang="en-US"/>
        </a:p>
      </dgm:t>
    </dgm:pt>
    <dgm:pt modelId="{6E9B9C67-7AFC-5E4C-9026-F4EF73A169DA}" type="sibTrans" cxnId="{B720AF9D-DF8C-D94A-9187-4400FFA094F2}">
      <dgm:prSet/>
      <dgm:spPr/>
      <dgm:t>
        <a:bodyPr/>
        <a:lstStyle/>
        <a:p>
          <a:endParaRPr lang="zh-TW" altLang="en-US"/>
        </a:p>
      </dgm:t>
    </dgm:pt>
    <dgm:pt modelId="{94F23C84-8A2B-A14D-B8DA-F91696718745}">
      <dgm:prSet phldrT="[文字]"/>
      <dgm:spPr/>
      <dgm:t>
        <a:bodyPr/>
        <a:lstStyle/>
        <a:p>
          <a:r>
            <a:rPr lang="zh-TW" altLang="en-US"/>
            <a:t>簽請校</a:t>
          </a:r>
          <a:r>
            <a:rPr lang="zh-TW" altLang="en-US">
              <a:solidFill>
                <a:schemeClr val="tx1"/>
              </a:solidFill>
            </a:rPr>
            <a:t>長指派主驗人</a:t>
          </a:r>
        </a:p>
      </dgm:t>
    </dgm:pt>
    <dgm:pt modelId="{6DAE4603-F817-864D-95FA-62A0C8B7A565}" type="parTrans" cxnId="{0081C488-938E-E04F-B6B7-FFC1F727CA1B}">
      <dgm:prSet/>
      <dgm:spPr/>
      <dgm:t>
        <a:bodyPr/>
        <a:lstStyle/>
        <a:p>
          <a:endParaRPr lang="zh-TW" altLang="en-US"/>
        </a:p>
      </dgm:t>
    </dgm:pt>
    <dgm:pt modelId="{A871C385-43D6-E94E-82B3-B20931F7003C}" type="sibTrans" cxnId="{0081C488-938E-E04F-B6B7-FFC1F727CA1B}">
      <dgm:prSet/>
      <dgm:spPr/>
      <dgm:t>
        <a:bodyPr/>
        <a:lstStyle/>
        <a:p>
          <a:endParaRPr lang="zh-TW" altLang="en-US"/>
        </a:p>
      </dgm:t>
    </dgm:pt>
    <dgm:pt modelId="{AD3AF4FD-F32F-DB4D-9656-593EA9B005FE}">
      <dgm:prSet/>
      <dgm:spPr/>
      <dgm:t>
        <a:bodyPr/>
        <a:lstStyle/>
        <a:p>
          <a:r>
            <a:rPr lang="zh-TW" altLang="en-US"/>
            <a:t>主計室</a:t>
          </a:r>
        </a:p>
      </dgm:t>
    </dgm:pt>
    <dgm:pt modelId="{E24058C2-0E62-FD49-B032-9CF6FB0782D0}" type="parTrans" cxnId="{B85E5E81-C82D-D04B-AD4E-51D76183401E}">
      <dgm:prSet/>
      <dgm:spPr/>
      <dgm:t>
        <a:bodyPr/>
        <a:lstStyle/>
        <a:p>
          <a:endParaRPr lang="zh-TW" altLang="en-US"/>
        </a:p>
      </dgm:t>
    </dgm:pt>
    <dgm:pt modelId="{82703CA9-6666-674C-B066-D2870B4D73C8}" type="sibTrans" cxnId="{B85E5E81-C82D-D04B-AD4E-51D76183401E}">
      <dgm:prSet/>
      <dgm:spPr/>
      <dgm:t>
        <a:bodyPr/>
        <a:lstStyle/>
        <a:p>
          <a:endParaRPr lang="zh-TW" altLang="en-US"/>
        </a:p>
      </dgm:t>
    </dgm:pt>
    <dgm:pt modelId="{FBB24898-0BDE-5E45-8186-202F8AC21840}">
      <dgm:prSet/>
      <dgm:spPr/>
      <dgm:t>
        <a:bodyPr/>
        <a:lstStyle/>
        <a:p>
          <a:r>
            <a:rPr lang="zh-TW" altLang="en-US"/>
            <a:t>監造廠商</a:t>
          </a:r>
        </a:p>
      </dgm:t>
    </dgm:pt>
    <dgm:pt modelId="{582316B9-F55F-374E-B48D-BD2454F98498}" type="parTrans" cxnId="{01CC4083-5684-D54C-8B08-2A6C70141DB9}">
      <dgm:prSet/>
      <dgm:spPr/>
      <dgm:t>
        <a:bodyPr/>
        <a:lstStyle/>
        <a:p>
          <a:endParaRPr lang="zh-TW" altLang="en-US"/>
        </a:p>
      </dgm:t>
    </dgm:pt>
    <dgm:pt modelId="{01AD97C5-9D50-AF44-B5C6-504D2EA3E809}" type="sibTrans" cxnId="{01CC4083-5684-D54C-8B08-2A6C70141DB9}">
      <dgm:prSet/>
      <dgm:spPr/>
      <dgm:t>
        <a:bodyPr/>
        <a:lstStyle/>
        <a:p>
          <a:endParaRPr lang="zh-TW" altLang="en-US"/>
        </a:p>
      </dgm:t>
    </dgm:pt>
    <dgm:pt modelId="{4794A068-E057-E241-AD97-55832907BAF3}">
      <dgm:prSet/>
      <dgm:spPr/>
      <dgm:t>
        <a:bodyPr/>
        <a:lstStyle/>
        <a:p>
          <a:r>
            <a:rPr lang="zh-TW" altLang="en-US"/>
            <a:t>主驗人</a:t>
          </a:r>
        </a:p>
      </dgm:t>
    </dgm:pt>
    <dgm:pt modelId="{E6FBCC6A-75CD-2247-A9B8-0FA09B69BC87}" type="parTrans" cxnId="{32950CC9-39CF-7D4D-91BF-27F1D8EE7A3E}">
      <dgm:prSet/>
      <dgm:spPr/>
      <dgm:t>
        <a:bodyPr/>
        <a:lstStyle/>
        <a:p>
          <a:endParaRPr lang="zh-TW" altLang="en-US"/>
        </a:p>
      </dgm:t>
    </dgm:pt>
    <dgm:pt modelId="{CABF7631-B9AB-AB41-A4FD-A14ED776466E}" type="sibTrans" cxnId="{32950CC9-39CF-7D4D-91BF-27F1D8EE7A3E}">
      <dgm:prSet/>
      <dgm:spPr/>
      <dgm:t>
        <a:bodyPr/>
        <a:lstStyle/>
        <a:p>
          <a:endParaRPr lang="zh-TW" altLang="en-US"/>
        </a:p>
      </dgm:t>
    </dgm:pt>
    <dgm:pt modelId="{9F7F088B-BC3E-304E-9426-1AC3F5ABCD65}">
      <dgm:prSet/>
      <dgm:spPr/>
      <dgm:t>
        <a:bodyPr/>
        <a:lstStyle/>
        <a:p>
          <a:r>
            <a:rPr lang="zh-TW" altLang="en-US"/>
            <a:t>決定驗收</a:t>
          </a:r>
          <a:endParaRPr lang="en-US" altLang="zh-TW"/>
        </a:p>
        <a:p>
          <a:r>
            <a:rPr lang="zh-TW" altLang="en-US"/>
            <a:t>日期</a:t>
          </a:r>
        </a:p>
      </dgm:t>
    </dgm:pt>
    <dgm:pt modelId="{9905A59F-30F5-F748-8B71-BA7B1D47B497}" type="parTrans" cxnId="{A3E0F9E0-1AA2-E34F-BBB5-55D1491AED7F}">
      <dgm:prSet/>
      <dgm:spPr/>
      <dgm:t>
        <a:bodyPr/>
        <a:lstStyle/>
        <a:p>
          <a:endParaRPr lang="zh-TW" altLang="en-US"/>
        </a:p>
      </dgm:t>
    </dgm:pt>
    <dgm:pt modelId="{6DDEB771-47C6-1B43-B7B0-7065A73A1FE9}" type="sibTrans" cxnId="{A3E0F9E0-1AA2-E34F-BBB5-55D1491AED7F}">
      <dgm:prSet/>
      <dgm:spPr/>
      <dgm:t>
        <a:bodyPr/>
        <a:lstStyle/>
        <a:p>
          <a:endParaRPr lang="zh-TW" altLang="en-US"/>
        </a:p>
      </dgm:t>
    </dgm:pt>
    <dgm:pt modelId="{7BAE0D54-B438-3843-94BB-9563130CB852}">
      <dgm:prSet/>
      <dgm:spPr/>
      <dgm:t>
        <a:bodyPr/>
        <a:lstStyle/>
        <a:p>
          <a:r>
            <a:rPr lang="zh-TW" altLang="en-US"/>
            <a:t>現場監驗</a:t>
          </a:r>
        </a:p>
      </dgm:t>
    </dgm:pt>
    <dgm:pt modelId="{1394BD60-26D1-F348-A013-85770BEA3594}" type="parTrans" cxnId="{B8B11E27-A3FC-1248-94E1-B0C4B606CB3F}">
      <dgm:prSet/>
      <dgm:spPr/>
      <dgm:t>
        <a:bodyPr/>
        <a:lstStyle/>
        <a:p>
          <a:endParaRPr lang="zh-TW" altLang="en-US"/>
        </a:p>
      </dgm:t>
    </dgm:pt>
    <dgm:pt modelId="{E0BA7F8A-7250-DD49-9F37-7107BE5840F4}" type="sibTrans" cxnId="{B8B11E27-A3FC-1248-94E1-B0C4B606CB3F}">
      <dgm:prSet/>
      <dgm:spPr/>
      <dgm:t>
        <a:bodyPr/>
        <a:lstStyle/>
        <a:p>
          <a:endParaRPr lang="zh-TW" altLang="en-US"/>
        </a:p>
      </dgm:t>
    </dgm:pt>
    <dgm:pt modelId="{4E8CC04E-E9E9-D14A-BAA4-F3C02901D1FE}">
      <dgm:prSet/>
      <dgm:spPr/>
      <dgm:t>
        <a:bodyPr/>
        <a:lstStyle/>
        <a:p>
          <a:r>
            <a:rPr lang="zh-TW" altLang="en-US"/>
            <a:t>協驗</a:t>
          </a:r>
        </a:p>
      </dgm:t>
    </dgm:pt>
    <dgm:pt modelId="{425BA313-449B-C243-BFAF-A5E033FF9872}" type="parTrans" cxnId="{5C884675-2D73-4A40-A154-FBEC76D33732}">
      <dgm:prSet/>
      <dgm:spPr/>
      <dgm:t>
        <a:bodyPr/>
        <a:lstStyle/>
        <a:p>
          <a:endParaRPr lang="zh-TW" altLang="en-US"/>
        </a:p>
      </dgm:t>
    </dgm:pt>
    <dgm:pt modelId="{665EF55F-3B30-BF42-B6C7-A7F972C9578A}" type="sibTrans" cxnId="{5C884675-2D73-4A40-A154-FBEC76D33732}">
      <dgm:prSet/>
      <dgm:spPr/>
      <dgm:t>
        <a:bodyPr/>
        <a:lstStyle/>
        <a:p>
          <a:endParaRPr lang="zh-TW" altLang="en-US"/>
        </a:p>
      </dgm:t>
    </dgm:pt>
    <dgm:pt modelId="{8D787A77-703B-9D4E-8D95-223ADE045FD8}">
      <dgm:prSet/>
      <dgm:spPr/>
      <dgm:t>
        <a:bodyPr/>
        <a:lstStyle/>
        <a:p>
          <a:r>
            <a:rPr lang="zh-TW" altLang="en-US"/>
            <a:t>主責驗收</a:t>
          </a:r>
        </a:p>
      </dgm:t>
    </dgm:pt>
    <dgm:pt modelId="{E7B8B31C-C793-9D4D-9B84-455A94F34BED}" type="parTrans" cxnId="{1995EF99-A4B6-E447-83B8-D35307C2652C}">
      <dgm:prSet/>
      <dgm:spPr/>
      <dgm:t>
        <a:bodyPr/>
        <a:lstStyle/>
        <a:p>
          <a:endParaRPr lang="zh-TW" altLang="en-US"/>
        </a:p>
      </dgm:t>
    </dgm:pt>
    <dgm:pt modelId="{394E006E-1553-4F4B-90D7-B8C33FE1587F}" type="sibTrans" cxnId="{1995EF99-A4B6-E447-83B8-D35307C2652C}">
      <dgm:prSet/>
      <dgm:spPr/>
      <dgm:t>
        <a:bodyPr/>
        <a:lstStyle/>
        <a:p>
          <a:endParaRPr lang="zh-TW" altLang="en-US"/>
        </a:p>
      </dgm:t>
    </dgm:pt>
    <dgm:pt modelId="{C60CD919-7E79-B84E-A5C2-6E010F412DB9}" type="pres">
      <dgm:prSet presAssocID="{8CCF48A9-064A-1740-8A58-18214170FC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AD6092-1172-AC4D-9665-517DEF538EEE}" type="pres">
      <dgm:prSet presAssocID="{95EC3D49-B3FE-B149-B5D0-C92A0EF6D2D3}" presName="hierRoot1" presStyleCnt="0"/>
      <dgm:spPr/>
    </dgm:pt>
    <dgm:pt modelId="{A99EE8CC-16C9-C545-AF88-A8A2890D56E8}" type="pres">
      <dgm:prSet presAssocID="{95EC3D49-B3FE-B149-B5D0-C92A0EF6D2D3}" presName="composite" presStyleCnt="0"/>
      <dgm:spPr/>
    </dgm:pt>
    <dgm:pt modelId="{DF442B34-83A6-3D41-B2E5-BE242E6C0CCB}" type="pres">
      <dgm:prSet presAssocID="{95EC3D49-B3FE-B149-B5D0-C92A0EF6D2D3}" presName="background" presStyleLbl="node0" presStyleIdx="0" presStyleCnt="1"/>
      <dgm:spPr/>
    </dgm:pt>
    <dgm:pt modelId="{CE8CE86A-2B75-7249-9430-FE19A1E0218B}" type="pres">
      <dgm:prSet presAssocID="{95EC3D49-B3FE-B149-B5D0-C92A0EF6D2D3}" presName="text" presStyleLbl="fgAcc0" presStyleIdx="0" presStyleCnt="1">
        <dgm:presLayoutVars>
          <dgm:chPref val="3"/>
        </dgm:presLayoutVars>
      </dgm:prSet>
      <dgm:spPr/>
    </dgm:pt>
    <dgm:pt modelId="{B2FF6D5E-3BD6-CB42-82D6-72016A4063F5}" type="pres">
      <dgm:prSet presAssocID="{95EC3D49-B3FE-B149-B5D0-C92A0EF6D2D3}" presName="hierChild2" presStyleCnt="0"/>
      <dgm:spPr/>
    </dgm:pt>
    <dgm:pt modelId="{3A51114F-4698-5041-9415-1A525BF8493D}" type="pres">
      <dgm:prSet presAssocID="{2522A7F4-51BE-724D-BCC5-04563D1058D2}" presName="Name10" presStyleLbl="parChTrans1D2" presStyleIdx="0" presStyleCnt="5"/>
      <dgm:spPr/>
    </dgm:pt>
    <dgm:pt modelId="{EDD6DDB0-E45C-F54A-93A8-02A1EE83F367}" type="pres">
      <dgm:prSet presAssocID="{EB296494-E856-E241-A9A8-F1506F6EA0B5}" presName="hierRoot2" presStyleCnt="0"/>
      <dgm:spPr/>
    </dgm:pt>
    <dgm:pt modelId="{C48A0C5D-DC5A-E546-B6C7-43338EA57D10}" type="pres">
      <dgm:prSet presAssocID="{EB296494-E856-E241-A9A8-F1506F6EA0B5}" presName="composite2" presStyleCnt="0"/>
      <dgm:spPr/>
    </dgm:pt>
    <dgm:pt modelId="{EA7ACB8C-6D9A-664C-9619-7045A5023E42}" type="pres">
      <dgm:prSet presAssocID="{EB296494-E856-E241-A9A8-F1506F6EA0B5}" presName="background2" presStyleLbl="node2" presStyleIdx="0" presStyleCnt="5"/>
      <dgm:spPr/>
    </dgm:pt>
    <dgm:pt modelId="{4CD40CBA-BA9A-744E-84DC-F24652B3EC1D}" type="pres">
      <dgm:prSet presAssocID="{EB296494-E856-E241-A9A8-F1506F6EA0B5}" presName="text2" presStyleLbl="fgAcc2" presStyleIdx="0" presStyleCnt="5">
        <dgm:presLayoutVars>
          <dgm:chPref val="3"/>
        </dgm:presLayoutVars>
      </dgm:prSet>
      <dgm:spPr/>
    </dgm:pt>
    <dgm:pt modelId="{7B2ACA4D-56B8-3145-B401-5EBC90DD6857}" type="pres">
      <dgm:prSet presAssocID="{EB296494-E856-E241-A9A8-F1506F6EA0B5}" presName="hierChild3" presStyleCnt="0"/>
      <dgm:spPr/>
    </dgm:pt>
    <dgm:pt modelId="{E1B4CA4F-8AEF-1948-994B-46F6FB81D424}" type="pres">
      <dgm:prSet presAssocID="{67F46B3D-C6F2-EA42-84F6-995CB7036913}" presName="Name17" presStyleLbl="parChTrans1D3" presStyleIdx="0" presStyleCnt="7"/>
      <dgm:spPr/>
    </dgm:pt>
    <dgm:pt modelId="{501E8CBA-8926-6045-BB4C-C3DCDDCB70B7}" type="pres">
      <dgm:prSet presAssocID="{FD77C215-E44D-8C43-BA65-BDE6CB5F2453}" presName="hierRoot3" presStyleCnt="0"/>
      <dgm:spPr/>
    </dgm:pt>
    <dgm:pt modelId="{3479B946-668E-184D-B3A0-775FEC0ECA78}" type="pres">
      <dgm:prSet presAssocID="{FD77C215-E44D-8C43-BA65-BDE6CB5F2453}" presName="composite3" presStyleCnt="0"/>
      <dgm:spPr/>
    </dgm:pt>
    <dgm:pt modelId="{C3D08534-C532-0249-A34C-033D15A9FB76}" type="pres">
      <dgm:prSet presAssocID="{FD77C215-E44D-8C43-BA65-BDE6CB5F2453}" presName="background3" presStyleLbl="node3" presStyleIdx="0" presStyleCnt="7"/>
      <dgm:spPr/>
    </dgm:pt>
    <dgm:pt modelId="{0CBF32B4-6E74-3F45-8163-F7DF06639C80}" type="pres">
      <dgm:prSet presAssocID="{FD77C215-E44D-8C43-BA65-BDE6CB5F2453}" presName="text3" presStyleLbl="fgAcc3" presStyleIdx="0" presStyleCnt="7">
        <dgm:presLayoutVars>
          <dgm:chPref val="3"/>
        </dgm:presLayoutVars>
      </dgm:prSet>
      <dgm:spPr/>
    </dgm:pt>
    <dgm:pt modelId="{8ADAD6C8-83C3-2447-B840-D8CFF0DA9248}" type="pres">
      <dgm:prSet presAssocID="{FD77C215-E44D-8C43-BA65-BDE6CB5F2453}" presName="hierChild4" presStyleCnt="0"/>
      <dgm:spPr/>
    </dgm:pt>
    <dgm:pt modelId="{85FFB1B0-EB67-F149-9BEE-3C5718515141}" type="pres">
      <dgm:prSet presAssocID="{8803C231-53AC-A34B-A6AC-A3E1F4FF4CDF}" presName="Name17" presStyleLbl="parChTrans1D3" presStyleIdx="1" presStyleCnt="7"/>
      <dgm:spPr/>
    </dgm:pt>
    <dgm:pt modelId="{D8E30FD2-1F88-3248-BE97-B504739F58D5}" type="pres">
      <dgm:prSet presAssocID="{93CF7653-4CD8-8A4F-A245-C84FD312D275}" presName="hierRoot3" presStyleCnt="0"/>
      <dgm:spPr/>
    </dgm:pt>
    <dgm:pt modelId="{2F3A98DB-8FB8-3742-9552-8DF92710DC88}" type="pres">
      <dgm:prSet presAssocID="{93CF7653-4CD8-8A4F-A245-C84FD312D275}" presName="composite3" presStyleCnt="0"/>
      <dgm:spPr/>
    </dgm:pt>
    <dgm:pt modelId="{181CED49-651C-C840-B5BD-E4DA0D888C3D}" type="pres">
      <dgm:prSet presAssocID="{93CF7653-4CD8-8A4F-A245-C84FD312D275}" presName="background3" presStyleLbl="node3" presStyleIdx="1" presStyleCnt="7"/>
      <dgm:spPr/>
    </dgm:pt>
    <dgm:pt modelId="{CEAF4040-D326-174D-A82C-ADF3AEF0E823}" type="pres">
      <dgm:prSet presAssocID="{93CF7653-4CD8-8A4F-A245-C84FD312D275}" presName="text3" presStyleLbl="fgAcc3" presStyleIdx="1" presStyleCnt="7">
        <dgm:presLayoutVars>
          <dgm:chPref val="3"/>
        </dgm:presLayoutVars>
      </dgm:prSet>
      <dgm:spPr/>
    </dgm:pt>
    <dgm:pt modelId="{187BE6F3-212A-4A4D-847E-BEDB5664D03E}" type="pres">
      <dgm:prSet presAssocID="{93CF7653-4CD8-8A4F-A245-C84FD312D275}" presName="hierChild4" presStyleCnt="0"/>
      <dgm:spPr/>
    </dgm:pt>
    <dgm:pt modelId="{12A999B0-DE67-AE4E-95B2-A6E4AD1D4B6D}" type="pres">
      <dgm:prSet presAssocID="{174F991D-5DC8-6446-9A02-EDE03E66642E}" presName="Name10" presStyleLbl="parChTrans1D2" presStyleIdx="1" presStyleCnt="5"/>
      <dgm:spPr/>
    </dgm:pt>
    <dgm:pt modelId="{BE73ADE2-155A-6643-8F5B-0BED134AEA65}" type="pres">
      <dgm:prSet presAssocID="{D05269C9-F11C-584A-97ED-3B47006F923A}" presName="hierRoot2" presStyleCnt="0"/>
      <dgm:spPr/>
    </dgm:pt>
    <dgm:pt modelId="{5BBBB616-5588-D141-8600-CBDF6B2B420E}" type="pres">
      <dgm:prSet presAssocID="{D05269C9-F11C-584A-97ED-3B47006F923A}" presName="composite2" presStyleCnt="0"/>
      <dgm:spPr/>
    </dgm:pt>
    <dgm:pt modelId="{F5C8B3EB-62D9-FA44-989C-9FEAA265444D}" type="pres">
      <dgm:prSet presAssocID="{D05269C9-F11C-584A-97ED-3B47006F923A}" presName="background2" presStyleLbl="node2" presStyleIdx="1" presStyleCnt="5"/>
      <dgm:spPr/>
    </dgm:pt>
    <dgm:pt modelId="{35666242-B15D-3E40-8636-FC4FB447DB3B}" type="pres">
      <dgm:prSet presAssocID="{D05269C9-F11C-584A-97ED-3B47006F923A}" presName="text2" presStyleLbl="fgAcc2" presStyleIdx="1" presStyleCnt="5">
        <dgm:presLayoutVars>
          <dgm:chPref val="3"/>
        </dgm:presLayoutVars>
      </dgm:prSet>
      <dgm:spPr/>
    </dgm:pt>
    <dgm:pt modelId="{026A7A69-4191-7245-9C51-4B466CCC0090}" type="pres">
      <dgm:prSet presAssocID="{D05269C9-F11C-584A-97ED-3B47006F923A}" presName="hierChild3" presStyleCnt="0"/>
      <dgm:spPr/>
    </dgm:pt>
    <dgm:pt modelId="{2BB6EBAC-9F4B-044A-95BF-31229698654A}" type="pres">
      <dgm:prSet presAssocID="{6DAE4603-F817-864D-95FA-62A0C8B7A565}" presName="Name17" presStyleLbl="parChTrans1D3" presStyleIdx="2" presStyleCnt="7"/>
      <dgm:spPr/>
    </dgm:pt>
    <dgm:pt modelId="{73E7F05A-D363-7543-8FC8-BD81118BB519}" type="pres">
      <dgm:prSet presAssocID="{94F23C84-8A2B-A14D-B8DA-F91696718745}" presName="hierRoot3" presStyleCnt="0"/>
      <dgm:spPr/>
    </dgm:pt>
    <dgm:pt modelId="{677AD006-6A46-E747-A2AA-AABF9CD3853A}" type="pres">
      <dgm:prSet presAssocID="{94F23C84-8A2B-A14D-B8DA-F91696718745}" presName="composite3" presStyleCnt="0"/>
      <dgm:spPr/>
    </dgm:pt>
    <dgm:pt modelId="{99DF4FB6-D52A-704D-BAD6-BFFCF066680C}" type="pres">
      <dgm:prSet presAssocID="{94F23C84-8A2B-A14D-B8DA-F91696718745}" presName="background3" presStyleLbl="node3" presStyleIdx="2" presStyleCnt="7"/>
      <dgm:spPr/>
    </dgm:pt>
    <dgm:pt modelId="{08C2B18A-CB21-6548-AF63-A570B1E46DF9}" type="pres">
      <dgm:prSet presAssocID="{94F23C84-8A2B-A14D-B8DA-F91696718745}" presName="text3" presStyleLbl="fgAcc3" presStyleIdx="2" presStyleCnt="7">
        <dgm:presLayoutVars>
          <dgm:chPref val="3"/>
        </dgm:presLayoutVars>
      </dgm:prSet>
      <dgm:spPr/>
    </dgm:pt>
    <dgm:pt modelId="{05F51381-8F61-5249-AE7B-9A2D41EF5295}" type="pres">
      <dgm:prSet presAssocID="{94F23C84-8A2B-A14D-B8DA-F91696718745}" presName="hierChild4" presStyleCnt="0"/>
      <dgm:spPr/>
    </dgm:pt>
    <dgm:pt modelId="{AEE06216-51F6-5B49-9514-CB6E351F6B58}" type="pres">
      <dgm:prSet presAssocID="{9905A59F-30F5-F748-8B71-BA7B1D47B497}" presName="Name17" presStyleLbl="parChTrans1D3" presStyleIdx="3" presStyleCnt="7"/>
      <dgm:spPr/>
    </dgm:pt>
    <dgm:pt modelId="{06DE5D83-3BE7-934F-B5AF-1DA15623B579}" type="pres">
      <dgm:prSet presAssocID="{9F7F088B-BC3E-304E-9426-1AC3F5ABCD65}" presName="hierRoot3" presStyleCnt="0"/>
      <dgm:spPr/>
    </dgm:pt>
    <dgm:pt modelId="{F0955970-75EF-3140-8E3E-F28F5B00D7E2}" type="pres">
      <dgm:prSet presAssocID="{9F7F088B-BC3E-304E-9426-1AC3F5ABCD65}" presName="composite3" presStyleCnt="0"/>
      <dgm:spPr/>
    </dgm:pt>
    <dgm:pt modelId="{F2466B59-E0C6-2B4B-8E19-91E48E7C3480}" type="pres">
      <dgm:prSet presAssocID="{9F7F088B-BC3E-304E-9426-1AC3F5ABCD65}" presName="background3" presStyleLbl="node3" presStyleIdx="3" presStyleCnt="7"/>
      <dgm:spPr/>
    </dgm:pt>
    <dgm:pt modelId="{7925B51C-EE0C-9D4D-B7DD-95DE729FD674}" type="pres">
      <dgm:prSet presAssocID="{9F7F088B-BC3E-304E-9426-1AC3F5ABCD65}" presName="text3" presStyleLbl="fgAcc3" presStyleIdx="3" presStyleCnt="7">
        <dgm:presLayoutVars>
          <dgm:chPref val="3"/>
        </dgm:presLayoutVars>
      </dgm:prSet>
      <dgm:spPr/>
    </dgm:pt>
    <dgm:pt modelId="{BEF4E45B-1448-6348-A9D2-E70FDA977F79}" type="pres">
      <dgm:prSet presAssocID="{9F7F088B-BC3E-304E-9426-1AC3F5ABCD65}" presName="hierChild4" presStyleCnt="0"/>
      <dgm:spPr/>
    </dgm:pt>
    <dgm:pt modelId="{99210609-F620-9F4E-9D45-8BC6A786C78A}" type="pres">
      <dgm:prSet presAssocID="{E24058C2-0E62-FD49-B032-9CF6FB0782D0}" presName="Name10" presStyleLbl="parChTrans1D2" presStyleIdx="2" presStyleCnt="5"/>
      <dgm:spPr/>
    </dgm:pt>
    <dgm:pt modelId="{41CC5A00-8FF3-E540-BAF0-F1162B880C80}" type="pres">
      <dgm:prSet presAssocID="{AD3AF4FD-F32F-DB4D-9656-593EA9B005FE}" presName="hierRoot2" presStyleCnt="0"/>
      <dgm:spPr/>
    </dgm:pt>
    <dgm:pt modelId="{9095A398-1659-6D4F-8A13-804BBB57F164}" type="pres">
      <dgm:prSet presAssocID="{AD3AF4FD-F32F-DB4D-9656-593EA9B005FE}" presName="composite2" presStyleCnt="0"/>
      <dgm:spPr/>
    </dgm:pt>
    <dgm:pt modelId="{5CD9530D-ADBD-FC45-AAB5-F55E28FBC392}" type="pres">
      <dgm:prSet presAssocID="{AD3AF4FD-F32F-DB4D-9656-593EA9B005FE}" presName="background2" presStyleLbl="node2" presStyleIdx="2" presStyleCnt="5"/>
      <dgm:spPr/>
    </dgm:pt>
    <dgm:pt modelId="{1865C708-1198-FC4A-B503-A557CC72C90D}" type="pres">
      <dgm:prSet presAssocID="{AD3AF4FD-F32F-DB4D-9656-593EA9B005FE}" presName="text2" presStyleLbl="fgAcc2" presStyleIdx="2" presStyleCnt="5">
        <dgm:presLayoutVars>
          <dgm:chPref val="3"/>
        </dgm:presLayoutVars>
      </dgm:prSet>
      <dgm:spPr/>
    </dgm:pt>
    <dgm:pt modelId="{7C1F4A00-3545-EF40-93C1-B1C2F98CB0FC}" type="pres">
      <dgm:prSet presAssocID="{AD3AF4FD-F32F-DB4D-9656-593EA9B005FE}" presName="hierChild3" presStyleCnt="0"/>
      <dgm:spPr/>
    </dgm:pt>
    <dgm:pt modelId="{2FD3DC78-88F5-7840-9855-7F627FA6D7CD}" type="pres">
      <dgm:prSet presAssocID="{1394BD60-26D1-F348-A013-85770BEA3594}" presName="Name17" presStyleLbl="parChTrans1D3" presStyleIdx="4" presStyleCnt="7"/>
      <dgm:spPr/>
    </dgm:pt>
    <dgm:pt modelId="{2FE897E2-8A22-1C42-B62D-9942128EA88F}" type="pres">
      <dgm:prSet presAssocID="{7BAE0D54-B438-3843-94BB-9563130CB852}" presName="hierRoot3" presStyleCnt="0"/>
      <dgm:spPr/>
    </dgm:pt>
    <dgm:pt modelId="{AE96F7C0-FF28-7C41-889D-150FCE494B7C}" type="pres">
      <dgm:prSet presAssocID="{7BAE0D54-B438-3843-94BB-9563130CB852}" presName="composite3" presStyleCnt="0"/>
      <dgm:spPr/>
    </dgm:pt>
    <dgm:pt modelId="{80F25E62-FB6E-F64B-90D1-2F57650187C2}" type="pres">
      <dgm:prSet presAssocID="{7BAE0D54-B438-3843-94BB-9563130CB852}" presName="background3" presStyleLbl="node3" presStyleIdx="4" presStyleCnt="7"/>
      <dgm:spPr/>
    </dgm:pt>
    <dgm:pt modelId="{28FE8C53-C20F-7145-A31D-5DAF5ED6CE62}" type="pres">
      <dgm:prSet presAssocID="{7BAE0D54-B438-3843-94BB-9563130CB852}" presName="text3" presStyleLbl="fgAcc3" presStyleIdx="4" presStyleCnt="7">
        <dgm:presLayoutVars>
          <dgm:chPref val="3"/>
        </dgm:presLayoutVars>
      </dgm:prSet>
      <dgm:spPr/>
    </dgm:pt>
    <dgm:pt modelId="{7EBD9640-E302-304F-91C6-859DABEA88E1}" type="pres">
      <dgm:prSet presAssocID="{7BAE0D54-B438-3843-94BB-9563130CB852}" presName="hierChild4" presStyleCnt="0"/>
      <dgm:spPr/>
    </dgm:pt>
    <dgm:pt modelId="{EF42B047-8151-B041-8ADB-01CD3944747F}" type="pres">
      <dgm:prSet presAssocID="{582316B9-F55F-374E-B48D-BD2454F98498}" presName="Name10" presStyleLbl="parChTrans1D2" presStyleIdx="3" presStyleCnt="5"/>
      <dgm:spPr/>
    </dgm:pt>
    <dgm:pt modelId="{BAACB7D3-CCD8-EC49-B56D-E18EC7786686}" type="pres">
      <dgm:prSet presAssocID="{FBB24898-0BDE-5E45-8186-202F8AC21840}" presName="hierRoot2" presStyleCnt="0"/>
      <dgm:spPr/>
    </dgm:pt>
    <dgm:pt modelId="{97EB21F1-E3B9-7649-A8C9-47133BB33A67}" type="pres">
      <dgm:prSet presAssocID="{FBB24898-0BDE-5E45-8186-202F8AC21840}" presName="composite2" presStyleCnt="0"/>
      <dgm:spPr/>
    </dgm:pt>
    <dgm:pt modelId="{98068D0E-B6FF-F946-9E05-626CD710740A}" type="pres">
      <dgm:prSet presAssocID="{FBB24898-0BDE-5E45-8186-202F8AC21840}" presName="background2" presStyleLbl="node2" presStyleIdx="3" presStyleCnt="5"/>
      <dgm:spPr/>
    </dgm:pt>
    <dgm:pt modelId="{8E8A386B-29F7-EB47-AA0D-9273CD3D29C3}" type="pres">
      <dgm:prSet presAssocID="{FBB24898-0BDE-5E45-8186-202F8AC21840}" presName="text2" presStyleLbl="fgAcc2" presStyleIdx="3" presStyleCnt="5">
        <dgm:presLayoutVars>
          <dgm:chPref val="3"/>
        </dgm:presLayoutVars>
      </dgm:prSet>
      <dgm:spPr/>
    </dgm:pt>
    <dgm:pt modelId="{55374D30-F16C-6C4E-B33C-BD25BC37D8F7}" type="pres">
      <dgm:prSet presAssocID="{FBB24898-0BDE-5E45-8186-202F8AC21840}" presName="hierChild3" presStyleCnt="0"/>
      <dgm:spPr/>
    </dgm:pt>
    <dgm:pt modelId="{0CFA0CDF-8B89-8144-A1FB-2B61DC7E222D}" type="pres">
      <dgm:prSet presAssocID="{425BA313-449B-C243-BFAF-A5E033FF9872}" presName="Name17" presStyleLbl="parChTrans1D3" presStyleIdx="5" presStyleCnt="7"/>
      <dgm:spPr/>
    </dgm:pt>
    <dgm:pt modelId="{54054002-8801-3E41-A8E8-00E362EB782D}" type="pres">
      <dgm:prSet presAssocID="{4E8CC04E-E9E9-D14A-BAA4-F3C02901D1FE}" presName="hierRoot3" presStyleCnt="0"/>
      <dgm:spPr/>
    </dgm:pt>
    <dgm:pt modelId="{84D353FC-205F-F849-810F-F672E6F034E0}" type="pres">
      <dgm:prSet presAssocID="{4E8CC04E-E9E9-D14A-BAA4-F3C02901D1FE}" presName="composite3" presStyleCnt="0"/>
      <dgm:spPr/>
    </dgm:pt>
    <dgm:pt modelId="{3D973595-6A70-BE41-90C2-0BB74C7BEFD9}" type="pres">
      <dgm:prSet presAssocID="{4E8CC04E-E9E9-D14A-BAA4-F3C02901D1FE}" presName="background3" presStyleLbl="node3" presStyleIdx="5" presStyleCnt="7"/>
      <dgm:spPr/>
    </dgm:pt>
    <dgm:pt modelId="{367AD1E7-06FD-654D-BB87-94FA4D0D2E48}" type="pres">
      <dgm:prSet presAssocID="{4E8CC04E-E9E9-D14A-BAA4-F3C02901D1FE}" presName="text3" presStyleLbl="fgAcc3" presStyleIdx="5" presStyleCnt="7">
        <dgm:presLayoutVars>
          <dgm:chPref val="3"/>
        </dgm:presLayoutVars>
      </dgm:prSet>
      <dgm:spPr/>
    </dgm:pt>
    <dgm:pt modelId="{B44CC1D8-FE3C-0C41-94E3-D0BDE204FD42}" type="pres">
      <dgm:prSet presAssocID="{4E8CC04E-E9E9-D14A-BAA4-F3C02901D1FE}" presName="hierChild4" presStyleCnt="0"/>
      <dgm:spPr/>
    </dgm:pt>
    <dgm:pt modelId="{7E395C32-1D69-5C47-937D-A6DE5FE9F245}" type="pres">
      <dgm:prSet presAssocID="{E6FBCC6A-75CD-2247-A9B8-0FA09B69BC87}" presName="Name10" presStyleLbl="parChTrans1D2" presStyleIdx="4" presStyleCnt="5"/>
      <dgm:spPr/>
    </dgm:pt>
    <dgm:pt modelId="{03806468-2A32-AA40-8479-9761855786C6}" type="pres">
      <dgm:prSet presAssocID="{4794A068-E057-E241-AD97-55832907BAF3}" presName="hierRoot2" presStyleCnt="0"/>
      <dgm:spPr/>
    </dgm:pt>
    <dgm:pt modelId="{B5E73E78-1C22-AF47-972C-D1F5D533C83E}" type="pres">
      <dgm:prSet presAssocID="{4794A068-E057-E241-AD97-55832907BAF3}" presName="composite2" presStyleCnt="0"/>
      <dgm:spPr/>
    </dgm:pt>
    <dgm:pt modelId="{48A0500E-0C14-824C-8D06-BE8204B2D7F9}" type="pres">
      <dgm:prSet presAssocID="{4794A068-E057-E241-AD97-55832907BAF3}" presName="background2" presStyleLbl="node2" presStyleIdx="4" presStyleCnt="5"/>
      <dgm:spPr/>
    </dgm:pt>
    <dgm:pt modelId="{1D333B88-3F87-0E42-B01C-495459060DFF}" type="pres">
      <dgm:prSet presAssocID="{4794A068-E057-E241-AD97-55832907BAF3}" presName="text2" presStyleLbl="fgAcc2" presStyleIdx="4" presStyleCnt="5">
        <dgm:presLayoutVars>
          <dgm:chPref val="3"/>
        </dgm:presLayoutVars>
      </dgm:prSet>
      <dgm:spPr/>
    </dgm:pt>
    <dgm:pt modelId="{10FEEB14-4283-A84D-BFB6-F9BF275D5224}" type="pres">
      <dgm:prSet presAssocID="{4794A068-E057-E241-AD97-55832907BAF3}" presName="hierChild3" presStyleCnt="0"/>
      <dgm:spPr/>
    </dgm:pt>
    <dgm:pt modelId="{2837AC4C-9DF0-5E4D-9E79-01305D299269}" type="pres">
      <dgm:prSet presAssocID="{E7B8B31C-C793-9D4D-9B84-455A94F34BED}" presName="Name17" presStyleLbl="parChTrans1D3" presStyleIdx="6" presStyleCnt="7"/>
      <dgm:spPr/>
    </dgm:pt>
    <dgm:pt modelId="{9F6F8895-5FE5-6445-9D9D-BCB260F6E01B}" type="pres">
      <dgm:prSet presAssocID="{8D787A77-703B-9D4E-8D95-223ADE045FD8}" presName="hierRoot3" presStyleCnt="0"/>
      <dgm:spPr/>
    </dgm:pt>
    <dgm:pt modelId="{15DBADDB-6F49-FD4B-9B00-16C343C34AE0}" type="pres">
      <dgm:prSet presAssocID="{8D787A77-703B-9D4E-8D95-223ADE045FD8}" presName="composite3" presStyleCnt="0"/>
      <dgm:spPr/>
    </dgm:pt>
    <dgm:pt modelId="{F14AD8C5-FA7C-0C4F-921C-970D6111DAB2}" type="pres">
      <dgm:prSet presAssocID="{8D787A77-703B-9D4E-8D95-223ADE045FD8}" presName="background3" presStyleLbl="node3" presStyleIdx="6" presStyleCnt="7"/>
      <dgm:spPr/>
    </dgm:pt>
    <dgm:pt modelId="{B40712BF-0609-164A-AD2B-D1AAC56297CE}" type="pres">
      <dgm:prSet presAssocID="{8D787A77-703B-9D4E-8D95-223ADE045FD8}" presName="text3" presStyleLbl="fgAcc3" presStyleIdx="6" presStyleCnt="7">
        <dgm:presLayoutVars>
          <dgm:chPref val="3"/>
        </dgm:presLayoutVars>
      </dgm:prSet>
      <dgm:spPr/>
    </dgm:pt>
    <dgm:pt modelId="{73C60C70-7553-E146-A342-A01E1C3813AD}" type="pres">
      <dgm:prSet presAssocID="{8D787A77-703B-9D4E-8D95-223ADE045FD8}" presName="hierChild4" presStyleCnt="0"/>
      <dgm:spPr/>
    </dgm:pt>
  </dgm:ptLst>
  <dgm:cxnLst>
    <dgm:cxn modelId="{709CE400-4A04-4F14-81D8-2BEF9F042869}" type="presOf" srcId="{AD3AF4FD-F32F-DB4D-9656-593EA9B005FE}" destId="{1865C708-1198-FC4A-B503-A557CC72C90D}" srcOrd="0" destOrd="0" presId="urn:microsoft.com/office/officeart/2005/8/layout/hierarchy1"/>
    <dgm:cxn modelId="{5C89FC02-E51D-4B9F-8749-7C9E742EEBD6}" type="presOf" srcId="{174F991D-5DC8-6446-9A02-EDE03E66642E}" destId="{12A999B0-DE67-AE4E-95B2-A6E4AD1D4B6D}" srcOrd="0" destOrd="0" presId="urn:microsoft.com/office/officeart/2005/8/layout/hierarchy1"/>
    <dgm:cxn modelId="{C4E6BD03-A2CD-41C4-88A2-BC076D4CDF05}" type="presOf" srcId="{7BAE0D54-B438-3843-94BB-9563130CB852}" destId="{28FE8C53-C20F-7145-A31D-5DAF5ED6CE62}" srcOrd="0" destOrd="0" presId="urn:microsoft.com/office/officeart/2005/8/layout/hierarchy1"/>
    <dgm:cxn modelId="{FDA92404-F86B-46C3-B90B-6BD31CD74FAC}" type="presOf" srcId="{8803C231-53AC-A34B-A6AC-A3E1F4FF4CDF}" destId="{85FFB1B0-EB67-F149-9BEE-3C5718515141}" srcOrd="0" destOrd="0" presId="urn:microsoft.com/office/officeart/2005/8/layout/hierarchy1"/>
    <dgm:cxn modelId="{30216F12-AB52-B047-9A7C-D512083A5A82}" srcId="{95EC3D49-B3FE-B149-B5D0-C92A0EF6D2D3}" destId="{EB296494-E856-E241-A9A8-F1506F6EA0B5}" srcOrd="0" destOrd="0" parTransId="{2522A7F4-51BE-724D-BCC5-04563D1058D2}" sibTransId="{0DD2C40D-0933-4849-B499-32D3686C8CBD}"/>
    <dgm:cxn modelId="{3AE49512-5C84-4E27-91ED-0A832FADD9DD}" type="presOf" srcId="{95EC3D49-B3FE-B149-B5D0-C92A0EF6D2D3}" destId="{CE8CE86A-2B75-7249-9430-FE19A1E0218B}" srcOrd="0" destOrd="0" presId="urn:microsoft.com/office/officeart/2005/8/layout/hierarchy1"/>
    <dgm:cxn modelId="{ABDA2A16-D90A-D840-AA0C-012CC584A62D}" srcId="{EB296494-E856-E241-A9A8-F1506F6EA0B5}" destId="{FD77C215-E44D-8C43-BA65-BDE6CB5F2453}" srcOrd="0" destOrd="0" parTransId="{67F46B3D-C6F2-EA42-84F6-995CB7036913}" sibTransId="{C1C71863-59CE-A94E-BC36-7E145F1E4996}"/>
    <dgm:cxn modelId="{23F6C223-960F-4A1C-8110-1111EF523B0E}" type="presOf" srcId="{EB296494-E856-E241-A9A8-F1506F6EA0B5}" destId="{4CD40CBA-BA9A-744E-84DC-F24652B3EC1D}" srcOrd="0" destOrd="0" presId="urn:microsoft.com/office/officeart/2005/8/layout/hierarchy1"/>
    <dgm:cxn modelId="{B8B11E27-A3FC-1248-94E1-B0C4B606CB3F}" srcId="{AD3AF4FD-F32F-DB4D-9656-593EA9B005FE}" destId="{7BAE0D54-B438-3843-94BB-9563130CB852}" srcOrd="0" destOrd="0" parTransId="{1394BD60-26D1-F348-A013-85770BEA3594}" sibTransId="{E0BA7F8A-7250-DD49-9F37-7107BE5840F4}"/>
    <dgm:cxn modelId="{34EFB73E-1FC8-4558-BD86-8A035948D064}" type="presOf" srcId="{FD77C215-E44D-8C43-BA65-BDE6CB5F2453}" destId="{0CBF32B4-6E74-3F45-8163-F7DF06639C80}" srcOrd="0" destOrd="0" presId="urn:microsoft.com/office/officeart/2005/8/layout/hierarchy1"/>
    <dgm:cxn modelId="{EC0EEA48-2784-455D-872A-1D4A3649377B}" type="presOf" srcId="{E6FBCC6A-75CD-2247-A9B8-0FA09B69BC87}" destId="{7E395C32-1D69-5C47-937D-A6DE5FE9F245}" srcOrd="0" destOrd="0" presId="urn:microsoft.com/office/officeart/2005/8/layout/hierarchy1"/>
    <dgm:cxn modelId="{30ECCF54-BCA9-4443-9416-F4D88FAFEBD9}" type="presOf" srcId="{4794A068-E057-E241-AD97-55832907BAF3}" destId="{1D333B88-3F87-0E42-B01C-495459060DFF}" srcOrd="0" destOrd="0" presId="urn:microsoft.com/office/officeart/2005/8/layout/hierarchy1"/>
    <dgm:cxn modelId="{7A329D57-46F0-433C-900E-3DAEE1F92F09}" type="presOf" srcId="{4E8CC04E-E9E9-D14A-BAA4-F3C02901D1FE}" destId="{367AD1E7-06FD-654D-BB87-94FA4D0D2E48}" srcOrd="0" destOrd="0" presId="urn:microsoft.com/office/officeart/2005/8/layout/hierarchy1"/>
    <dgm:cxn modelId="{30E50658-F896-4D61-99EE-716E6225441B}" type="presOf" srcId="{1394BD60-26D1-F348-A013-85770BEA3594}" destId="{2FD3DC78-88F5-7840-9855-7F627FA6D7CD}" srcOrd="0" destOrd="0" presId="urn:microsoft.com/office/officeart/2005/8/layout/hierarchy1"/>
    <dgm:cxn modelId="{7953E55A-8511-4A2D-AF72-A166D762D464}" type="presOf" srcId="{93CF7653-4CD8-8A4F-A245-C84FD312D275}" destId="{CEAF4040-D326-174D-A82C-ADF3AEF0E823}" srcOrd="0" destOrd="0" presId="urn:microsoft.com/office/officeart/2005/8/layout/hierarchy1"/>
    <dgm:cxn modelId="{CBD5415D-08E8-4F73-A599-AAE912F13988}" type="presOf" srcId="{8CCF48A9-064A-1740-8A58-18214170FC29}" destId="{C60CD919-7E79-B84E-A5C2-6E010F412DB9}" srcOrd="0" destOrd="0" presId="urn:microsoft.com/office/officeart/2005/8/layout/hierarchy1"/>
    <dgm:cxn modelId="{3D20F65E-772D-4670-B2B9-EC58AAF0F6A4}" type="presOf" srcId="{FBB24898-0BDE-5E45-8186-202F8AC21840}" destId="{8E8A386B-29F7-EB47-AA0D-9273CD3D29C3}" srcOrd="0" destOrd="0" presId="urn:microsoft.com/office/officeart/2005/8/layout/hierarchy1"/>
    <dgm:cxn modelId="{5C884675-2D73-4A40-A154-FBEC76D33732}" srcId="{FBB24898-0BDE-5E45-8186-202F8AC21840}" destId="{4E8CC04E-E9E9-D14A-BAA4-F3C02901D1FE}" srcOrd="0" destOrd="0" parTransId="{425BA313-449B-C243-BFAF-A5E033FF9872}" sibTransId="{665EF55F-3B30-BF42-B6C7-A7F972C9578A}"/>
    <dgm:cxn modelId="{D724C075-9957-44A0-BABE-D30BF1DA21C4}" type="presOf" srcId="{E24058C2-0E62-FD49-B032-9CF6FB0782D0}" destId="{99210609-F620-9F4E-9D45-8BC6A786C78A}" srcOrd="0" destOrd="0" presId="urn:microsoft.com/office/officeart/2005/8/layout/hierarchy1"/>
    <dgm:cxn modelId="{DFE10C7B-D632-3241-A2E6-15555D0BC4E9}" srcId="{8CCF48A9-064A-1740-8A58-18214170FC29}" destId="{95EC3D49-B3FE-B149-B5D0-C92A0EF6D2D3}" srcOrd="0" destOrd="0" parTransId="{22A3CC79-7963-CB42-AC3D-D05B5F19ECAE}" sibTransId="{3C1F68A5-4E72-CD48-B457-94BD699902D3}"/>
    <dgm:cxn modelId="{B85E5E81-C82D-D04B-AD4E-51D76183401E}" srcId="{95EC3D49-B3FE-B149-B5D0-C92A0EF6D2D3}" destId="{AD3AF4FD-F32F-DB4D-9656-593EA9B005FE}" srcOrd="2" destOrd="0" parTransId="{E24058C2-0E62-FD49-B032-9CF6FB0782D0}" sibTransId="{82703CA9-6666-674C-B066-D2870B4D73C8}"/>
    <dgm:cxn modelId="{01CC4083-5684-D54C-8B08-2A6C70141DB9}" srcId="{95EC3D49-B3FE-B149-B5D0-C92A0EF6D2D3}" destId="{FBB24898-0BDE-5E45-8186-202F8AC21840}" srcOrd="3" destOrd="0" parTransId="{582316B9-F55F-374E-B48D-BD2454F98498}" sibTransId="{01AD97C5-9D50-AF44-B5C6-504D2EA3E809}"/>
    <dgm:cxn modelId="{0081C488-938E-E04F-B6B7-FFC1F727CA1B}" srcId="{D05269C9-F11C-584A-97ED-3B47006F923A}" destId="{94F23C84-8A2B-A14D-B8DA-F91696718745}" srcOrd="0" destOrd="0" parTransId="{6DAE4603-F817-864D-95FA-62A0C8B7A565}" sibTransId="{A871C385-43D6-E94E-82B3-B20931F7003C}"/>
    <dgm:cxn modelId="{AEA9038E-8D22-41E0-936D-AE8C94F138AD}" type="presOf" srcId="{D05269C9-F11C-584A-97ED-3B47006F923A}" destId="{35666242-B15D-3E40-8636-FC4FB447DB3B}" srcOrd="0" destOrd="0" presId="urn:microsoft.com/office/officeart/2005/8/layout/hierarchy1"/>
    <dgm:cxn modelId="{AD835B90-EE7E-4BFF-9A68-DFC15A9E143A}" type="presOf" srcId="{67F46B3D-C6F2-EA42-84F6-995CB7036913}" destId="{E1B4CA4F-8AEF-1948-994B-46F6FB81D424}" srcOrd="0" destOrd="0" presId="urn:microsoft.com/office/officeart/2005/8/layout/hierarchy1"/>
    <dgm:cxn modelId="{1995EF99-A4B6-E447-83B8-D35307C2652C}" srcId="{4794A068-E057-E241-AD97-55832907BAF3}" destId="{8D787A77-703B-9D4E-8D95-223ADE045FD8}" srcOrd="0" destOrd="0" parTransId="{E7B8B31C-C793-9D4D-9B84-455A94F34BED}" sibTransId="{394E006E-1553-4F4B-90D7-B8C33FE1587F}"/>
    <dgm:cxn modelId="{B720AF9D-DF8C-D94A-9187-4400FFA094F2}" srcId="{95EC3D49-B3FE-B149-B5D0-C92A0EF6D2D3}" destId="{D05269C9-F11C-584A-97ED-3B47006F923A}" srcOrd="1" destOrd="0" parTransId="{174F991D-5DC8-6446-9A02-EDE03E66642E}" sibTransId="{6E9B9C67-7AFC-5E4C-9026-F4EF73A169DA}"/>
    <dgm:cxn modelId="{85319BAD-2DB7-E64C-B1C0-99F34182F4EF}" srcId="{EB296494-E856-E241-A9A8-F1506F6EA0B5}" destId="{93CF7653-4CD8-8A4F-A245-C84FD312D275}" srcOrd="1" destOrd="0" parTransId="{8803C231-53AC-A34B-A6AC-A3E1F4FF4CDF}" sibTransId="{4825325B-9707-7C48-8CD5-6FE677775E72}"/>
    <dgm:cxn modelId="{F1864EBF-1A94-4AAF-95F0-348E625D6891}" type="presOf" srcId="{9905A59F-30F5-F748-8B71-BA7B1D47B497}" destId="{AEE06216-51F6-5B49-9514-CB6E351F6B58}" srcOrd="0" destOrd="0" presId="urn:microsoft.com/office/officeart/2005/8/layout/hierarchy1"/>
    <dgm:cxn modelId="{32950CC9-39CF-7D4D-91BF-27F1D8EE7A3E}" srcId="{95EC3D49-B3FE-B149-B5D0-C92A0EF6D2D3}" destId="{4794A068-E057-E241-AD97-55832907BAF3}" srcOrd="4" destOrd="0" parTransId="{E6FBCC6A-75CD-2247-A9B8-0FA09B69BC87}" sibTransId="{CABF7631-B9AB-AB41-A4FD-A14ED776466E}"/>
    <dgm:cxn modelId="{92878BCB-6B1A-4BC1-926A-33C4BAD46F84}" type="presOf" srcId="{425BA313-449B-C243-BFAF-A5E033FF9872}" destId="{0CFA0CDF-8B89-8144-A1FB-2B61DC7E222D}" srcOrd="0" destOrd="0" presId="urn:microsoft.com/office/officeart/2005/8/layout/hierarchy1"/>
    <dgm:cxn modelId="{5A7013CF-1D2F-494D-B806-520F3EEA6AE7}" type="presOf" srcId="{582316B9-F55F-374E-B48D-BD2454F98498}" destId="{EF42B047-8151-B041-8ADB-01CD3944747F}" srcOrd="0" destOrd="0" presId="urn:microsoft.com/office/officeart/2005/8/layout/hierarchy1"/>
    <dgm:cxn modelId="{D337A0D2-090E-4595-9A1B-C179A60D7E69}" type="presOf" srcId="{9F7F088B-BC3E-304E-9426-1AC3F5ABCD65}" destId="{7925B51C-EE0C-9D4D-B7DD-95DE729FD674}" srcOrd="0" destOrd="0" presId="urn:microsoft.com/office/officeart/2005/8/layout/hierarchy1"/>
    <dgm:cxn modelId="{C146B0D7-15F5-469E-83A2-60F33E901EEC}" type="presOf" srcId="{94F23C84-8A2B-A14D-B8DA-F91696718745}" destId="{08C2B18A-CB21-6548-AF63-A570B1E46DF9}" srcOrd="0" destOrd="0" presId="urn:microsoft.com/office/officeart/2005/8/layout/hierarchy1"/>
    <dgm:cxn modelId="{A3E0F9E0-1AA2-E34F-BBB5-55D1491AED7F}" srcId="{D05269C9-F11C-584A-97ED-3B47006F923A}" destId="{9F7F088B-BC3E-304E-9426-1AC3F5ABCD65}" srcOrd="1" destOrd="0" parTransId="{9905A59F-30F5-F748-8B71-BA7B1D47B497}" sibTransId="{6DDEB771-47C6-1B43-B7B0-7065A73A1FE9}"/>
    <dgm:cxn modelId="{DB8557E5-62B3-4A6A-A455-CE1C2686E904}" type="presOf" srcId="{2522A7F4-51BE-724D-BCC5-04563D1058D2}" destId="{3A51114F-4698-5041-9415-1A525BF8493D}" srcOrd="0" destOrd="0" presId="urn:microsoft.com/office/officeart/2005/8/layout/hierarchy1"/>
    <dgm:cxn modelId="{E7F86CE6-6B5A-498B-B6E6-4A6D378CC2F8}" type="presOf" srcId="{6DAE4603-F817-864D-95FA-62A0C8B7A565}" destId="{2BB6EBAC-9F4B-044A-95BF-31229698654A}" srcOrd="0" destOrd="0" presId="urn:microsoft.com/office/officeart/2005/8/layout/hierarchy1"/>
    <dgm:cxn modelId="{7D1224EA-CEB6-4455-941C-1E08B63D0247}" type="presOf" srcId="{E7B8B31C-C793-9D4D-9B84-455A94F34BED}" destId="{2837AC4C-9DF0-5E4D-9E79-01305D299269}" srcOrd="0" destOrd="0" presId="urn:microsoft.com/office/officeart/2005/8/layout/hierarchy1"/>
    <dgm:cxn modelId="{992AA7F9-AE96-4A32-952D-5863FCCB175E}" type="presOf" srcId="{8D787A77-703B-9D4E-8D95-223ADE045FD8}" destId="{B40712BF-0609-164A-AD2B-D1AAC56297CE}" srcOrd="0" destOrd="0" presId="urn:microsoft.com/office/officeart/2005/8/layout/hierarchy1"/>
    <dgm:cxn modelId="{D357AC53-309E-4353-968F-EEF715A0C054}" type="presParOf" srcId="{C60CD919-7E79-B84E-A5C2-6E010F412DB9}" destId="{57AD6092-1172-AC4D-9665-517DEF538EEE}" srcOrd="0" destOrd="0" presId="urn:microsoft.com/office/officeart/2005/8/layout/hierarchy1"/>
    <dgm:cxn modelId="{5F275E42-423F-4081-AC84-0B4CA7A390B2}" type="presParOf" srcId="{57AD6092-1172-AC4D-9665-517DEF538EEE}" destId="{A99EE8CC-16C9-C545-AF88-A8A2890D56E8}" srcOrd="0" destOrd="0" presId="urn:microsoft.com/office/officeart/2005/8/layout/hierarchy1"/>
    <dgm:cxn modelId="{FF440527-7CB6-4946-824B-B499C66AC2E5}" type="presParOf" srcId="{A99EE8CC-16C9-C545-AF88-A8A2890D56E8}" destId="{DF442B34-83A6-3D41-B2E5-BE242E6C0CCB}" srcOrd="0" destOrd="0" presId="urn:microsoft.com/office/officeart/2005/8/layout/hierarchy1"/>
    <dgm:cxn modelId="{BE862E05-6BD9-4836-A9BD-065E5B301682}" type="presParOf" srcId="{A99EE8CC-16C9-C545-AF88-A8A2890D56E8}" destId="{CE8CE86A-2B75-7249-9430-FE19A1E0218B}" srcOrd="1" destOrd="0" presId="urn:microsoft.com/office/officeart/2005/8/layout/hierarchy1"/>
    <dgm:cxn modelId="{9051352A-2772-4A3E-9139-57CCFE9D80D8}" type="presParOf" srcId="{57AD6092-1172-AC4D-9665-517DEF538EEE}" destId="{B2FF6D5E-3BD6-CB42-82D6-72016A4063F5}" srcOrd="1" destOrd="0" presId="urn:microsoft.com/office/officeart/2005/8/layout/hierarchy1"/>
    <dgm:cxn modelId="{95ABDF95-AB8C-4528-8C0D-CF6466A7B1BD}" type="presParOf" srcId="{B2FF6D5E-3BD6-CB42-82D6-72016A4063F5}" destId="{3A51114F-4698-5041-9415-1A525BF8493D}" srcOrd="0" destOrd="0" presId="urn:microsoft.com/office/officeart/2005/8/layout/hierarchy1"/>
    <dgm:cxn modelId="{A9FF3012-DA49-47F2-B20A-9CDFB13C0705}" type="presParOf" srcId="{B2FF6D5E-3BD6-CB42-82D6-72016A4063F5}" destId="{EDD6DDB0-E45C-F54A-93A8-02A1EE83F367}" srcOrd="1" destOrd="0" presId="urn:microsoft.com/office/officeart/2005/8/layout/hierarchy1"/>
    <dgm:cxn modelId="{1477402A-6324-4BC7-B67D-DAB32CEFFA8C}" type="presParOf" srcId="{EDD6DDB0-E45C-F54A-93A8-02A1EE83F367}" destId="{C48A0C5D-DC5A-E546-B6C7-43338EA57D10}" srcOrd="0" destOrd="0" presId="urn:microsoft.com/office/officeart/2005/8/layout/hierarchy1"/>
    <dgm:cxn modelId="{3E142400-848F-45A7-BD6E-8121068F2D9B}" type="presParOf" srcId="{C48A0C5D-DC5A-E546-B6C7-43338EA57D10}" destId="{EA7ACB8C-6D9A-664C-9619-7045A5023E42}" srcOrd="0" destOrd="0" presId="urn:microsoft.com/office/officeart/2005/8/layout/hierarchy1"/>
    <dgm:cxn modelId="{49189B30-9CE7-46CC-92F2-720C9DD66353}" type="presParOf" srcId="{C48A0C5D-DC5A-E546-B6C7-43338EA57D10}" destId="{4CD40CBA-BA9A-744E-84DC-F24652B3EC1D}" srcOrd="1" destOrd="0" presId="urn:microsoft.com/office/officeart/2005/8/layout/hierarchy1"/>
    <dgm:cxn modelId="{CA5C1AD9-667A-49DB-A57C-9D3D25E0A18E}" type="presParOf" srcId="{EDD6DDB0-E45C-F54A-93A8-02A1EE83F367}" destId="{7B2ACA4D-56B8-3145-B401-5EBC90DD6857}" srcOrd="1" destOrd="0" presId="urn:microsoft.com/office/officeart/2005/8/layout/hierarchy1"/>
    <dgm:cxn modelId="{E54190B0-A0E3-46D1-965E-8863C42BBB33}" type="presParOf" srcId="{7B2ACA4D-56B8-3145-B401-5EBC90DD6857}" destId="{E1B4CA4F-8AEF-1948-994B-46F6FB81D424}" srcOrd="0" destOrd="0" presId="urn:microsoft.com/office/officeart/2005/8/layout/hierarchy1"/>
    <dgm:cxn modelId="{DF478645-9B62-49A9-8F20-C43F93915523}" type="presParOf" srcId="{7B2ACA4D-56B8-3145-B401-5EBC90DD6857}" destId="{501E8CBA-8926-6045-BB4C-C3DCDDCB70B7}" srcOrd="1" destOrd="0" presId="urn:microsoft.com/office/officeart/2005/8/layout/hierarchy1"/>
    <dgm:cxn modelId="{BA1D5837-DE52-461F-902E-1AFB685BEC11}" type="presParOf" srcId="{501E8CBA-8926-6045-BB4C-C3DCDDCB70B7}" destId="{3479B946-668E-184D-B3A0-775FEC0ECA78}" srcOrd="0" destOrd="0" presId="urn:microsoft.com/office/officeart/2005/8/layout/hierarchy1"/>
    <dgm:cxn modelId="{44F06440-B0AC-4D02-9E60-D8A88F503A29}" type="presParOf" srcId="{3479B946-668E-184D-B3A0-775FEC0ECA78}" destId="{C3D08534-C532-0249-A34C-033D15A9FB76}" srcOrd="0" destOrd="0" presId="urn:microsoft.com/office/officeart/2005/8/layout/hierarchy1"/>
    <dgm:cxn modelId="{4B05CF90-BE01-40F1-9CA9-101819AACA08}" type="presParOf" srcId="{3479B946-668E-184D-B3A0-775FEC0ECA78}" destId="{0CBF32B4-6E74-3F45-8163-F7DF06639C80}" srcOrd="1" destOrd="0" presId="urn:microsoft.com/office/officeart/2005/8/layout/hierarchy1"/>
    <dgm:cxn modelId="{9EB85F4F-CA24-4609-932C-F0570A5CCB39}" type="presParOf" srcId="{501E8CBA-8926-6045-BB4C-C3DCDDCB70B7}" destId="{8ADAD6C8-83C3-2447-B840-D8CFF0DA9248}" srcOrd="1" destOrd="0" presId="urn:microsoft.com/office/officeart/2005/8/layout/hierarchy1"/>
    <dgm:cxn modelId="{C9914015-C4E2-4947-8D03-B35233A00183}" type="presParOf" srcId="{7B2ACA4D-56B8-3145-B401-5EBC90DD6857}" destId="{85FFB1B0-EB67-F149-9BEE-3C5718515141}" srcOrd="2" destOrd="0" presId="urn:microsoft.com/office/officeart/2005/8/layout/hierarchy1"/>
    <dgm:cxn modelId="{FD4562FA-F4F2-4101-AE72-8B66B9D0966E}" type="presParOf" srcId="{7B2ACA4D-56B8-3145-B401-5EBC90DD6857}" destId="{D8E30FD2-1F88-3248-BE97-B504739F58D5}" srcOrd="3" destOrd="0" presId="urn:microsoft.com/office/officeart/2005/8/layout/hierarchy1"/>
    <dgm:cxn modelId="{CB742E46-FD59-4D48-BB5E-41E6EB9D63A0}" type="presParOf" srcId="{D8E30FD2-1F88-3248-BE97-B504739F58D5}" destId="{2F3A98DB-8FB8-3742-9552-8DF92710DC88}" srcOrd="0" destOrd="0" presId="urn:microsoft.com/office/officeart/2005/8/layout/hierarchy1"/>
    <dgm:cxn modelId="{91062B91-97D9-4D88-9640-9F88AD5A9EB6}" type="presParOf" srcId="{2F3A98DB-8FB8-3742-9552-8DF92710DC88}" destId="{181CED49-651C-C840-B5BD-E4DA0D888C3D}" srcOrd="0" destOrd="0" presId="urn:microsoft.com/office/officeart/2005/8/layout/hierarchy1"/>
    <dgm:cxn modelId="{78D31055-839E-4C25-9629-F5D1ED866307}" type="presParOf" srcId="{2F3A98DB-8FB8-3742-9552-8DF92710DC88}" destId="{CEAF4040-D326-174D-A82C-ADF3AEF0E823}" srcOrd="1" destOrd="0" presId="urn:microsoft.com/office/officeart/2005/8/layout/hierarchy1"/>
    <dgm:cxn modelId="{B221A353-A14E-4C10-86DD-3BBA6C96AB62}" type="presParOf" srcId="{D8E30FD2-1F88-3248-BE97-B504739F58D5}" destId="{187BE6F3-212A-4A4D-847E-BEDB5664D03E}" srcOrd="1" destOrd="0" presId="urn:microsoft.com/office/officeart/2005/8/layout/hierarchy1"/>
    <dgm:cxn modelId="{A77F94B5-EF34-4420-B80D-6EF894B87090}" type="presParOf" srcId="{B2FF6D5E-3BD6-CB42-82D6-72016A4063F5}" destId="{12A999B0-DE67-AE4E-95B2-A6E4AD1D4B6D}" srcOrd="2" destOrd="0" presId="urn:microsoft.com/office/officeart/2005/8/layout/hierarchy1"/>
    <dgm:cxn modelId="{58D10914-321A-4147-825F-C51AF4242994}" type="presParOf" srcId="{B2FF6D5E-3BD6-CB42-82D6-72016A4063F5}" destId="{BE73ADE2-155A-6643-8F5B-0BED134AEA65}" srcOrd="3" destOrd="0" presId="urn:microsoft.com/office/officeart/2005/8/layout/hierarchy1"/>
    <dgm:cxn modelId="{6C0ACB8B-AC24-456A-B168-B81FC59D6C64}" type="presParOf" srcId="{BE73ADE2-155A-6643-8F5B-0BED134AEA65}" destId="{5BBBB616-5588-D141-8600-CBDF6B2B420E}" srcOrd="0" destOrd="0" presId="urn:microsoft.com/office/officeart/2005/8/layout/hierarchy1"/>
    <dgm:cxn modelId="{D5FC049D-F5E3-4B9C-B132-11C5B2264F07}" type="presParOf" srcId="{5BBBB616-5588-D141-8600-CBDF6B2B420E}" destId="{F5C8B3EB-62D9-FA44-989C-9FEAA265444D}" srcOrd="0" destOrd="0" presId="urn:microsoft.com/office/officeart/2005/8/layout/hierarchy1"/>
    <dgm:cxn modelId="{5D602E30-D81C-4F6D-A9E9-F886C3AD2379}" type="presParOf" srcId="{5BBBB616-5588-D141-8600-CBDF6B2B420E}" destId="{35666242-B15D-3E40-8636-FC4FB447DB3B}" srcOrd="1" destOrd="0" presId="urn:microsoft.com/office/officeart/2005/8/layout/hierarchy1"/>
    <dgm:cxn modelId="{FBF38BA8-4D5B-4F4A-8F34-715E1BC2CA10}" type="presParOf" srcId="{BE73ADE2-155A-6643-8F5B-0BED134AEA65}" destId="{026A7A69-4191-7245-9C51-4B466CCC0090}" srcOrd="1" destOrd="0" presId="urn:microsoft.com/office/officeart/2005/8/layout/hierarchy1"/>
    <dgm:cxn modelId="{FEEADF96-F486-46E4-9624-1B273790A846}" type="presParOf" srcId="{026A7A69-4191-7245-9C51-4B466CCC0090}" destId="{2BB6EBAC-9F4B-044A-95BF-31229698654A}" srcOrd="0" destOrd="0" presId="urn:microsoft.com/office/officeart/2005/8/layout/hierarchy1"/>
    <dgm:cxn modelId="{F16DB862-3375-46FF-95A4-8DF2BE89DB76}" type="presParOf" srcId="{026A7A69-4191-7245-9C51-4B466CCC0090}" destId="{73E7F05A-D363-7543-8FC8-BD81118BB519}" srcOrd="1" destOrd="0" presId="urn:microsoft.com/office/officeart/2005/8/layout/hierarchy1"/>
    <dgm:cxn modelId="{056E41B1-474A-40E1-8F70-C55DC3AE6C46}" type="presParOf" srcId="{73E7F05A-D363-7543-8FC8-BD81118BB519}" destId="{677AD006-6A46-E747-A2AA-AABF9CD3853A}" srcOrd="0" destOrd="0" presId="urn:microsoft.com/office/officeart/2005/8/layout/hierarchy1"/>
    <dgm:cxn modelId="{C7CD0D57-EDAF-4366-9081-042C8E89D4EC}" type="presParOf" srcId="{677AD006-6A46-E747-A2AA-AABF9CD3853A}" destId="{99DF4FB6-D52A-704D-BAD6-BFFCF066680C}" srcOrd="0" destOrd="0" presId="urn:microsoft.com/office/officeart/2005/8/layout/hierarchy1"/>
    <dgm:cxn modelId="{7CBE3226-099A-47F6-B929-EA40580803D7}" type="presParOf" srcId="{677AD006-6A46-E747-A2AA-AABF9CD3853A}" destId="{08C2B18A-CB21-6548-AF63-A570B1E46DF9}" srcOrd="1" destOrd="0" presId="urn:microsoft.com/office/officeart/2005/8/layout/hierarchy1"/>
    <dgm:cxn modelId="{8963E159-4DA6-418C-BAAC-E6D2B25EB5BC}" type="presParOf" srcId="{73E7F05A-D363-7543-8FC8-BD81118BB519}" destId="{05F51381-8F61-5249-AE7B-9A2D41EF5295}" srcOrd="1" destOrd="0" presId="urn:microsoft.com/office/officeart/2005/8/layout/hierarchy1"/>
    <dgm:cxn modelId="{1F1FCF04-5BE0-4107-B00F-B0B7375C1D9A}" type="presParOf" srcId="{026A7A69-4191-7245-9C51-4B466CCC0090}" destId="{AEE06216-51F6-5B49-9514-CB6E351F6B58}" srcOrd="2" destOrd="0" presId="urn:microsoft.com/office/officeart/2005/8/layout/hierarchy1"/>
    <dgm:cxn modelId="{D5134FED-F26D-43B1-940E-C99FE8582942}" type="presParOf" srcId="{026A7A69-4191-7245-9C51-4B466CCC0090}" destId="{06DE5D83-3BE7-934F-B5AF-1DA15623B579}" srcOrd="3" destOrd="0" presId="urn:microsoft.com/office/officeart/2005/8/layout/hierarchy1"/>
    <dgm:cxn modelId="{BE110293-E9EE-4D82-B656-8BFAA5E44E30}" type="presParOf" srcId="{06DE5D83-3BE7-934F-B5AF-1DA15623B579}" destId="{F0955970-75EF-3140-8E3E-F28F5B00D7E2}" srcOrd="0" destOrd="0" presId="urn:microsoft.com/office/officeart/2005/8/layout/hierarchy1"/>
    <dgm:cxn modelId="{B3A2988D-EE72-49C8-9162-263B02EFE174}" type="presParOf" srcId="{F0955970-75EF-3140-8E3E-F28F5B00D7E2}" destId="{F2466B59-E0C6-2B4B-8E19-91E48E7C3480}" srcOrd="0" destOrd="0" presId="urn:microsoft.com/office/officeart/2005/8/layout/hierarchy1"/>
    <dgm:cxn modelId="{853B44A8-1F0C-4EBD-96E2-461B4CCD6B0E}" type="presParOf" srcId="{F0955970-75EF-3140-8E3E-F28F5B00D7E2}" destId="{7925B51C-EE0C-9D4D-B7DD-95DE729FD674}" srcOrd="1" destOrd="0" presId="urn:microsoft.com/office/officeart/2005/8/layout/hierarchy1"/>
    <dgm:cxn modelId="{845E16F9-9ECB-49B0-93AA-6A9B5ACEEC93}" type="presParOf" srcId="{06DE5D83-3BE7-934F-B5AF-1DA15623B579}" destId="{BEF4E45B-1448-6348-A9D2-E70FDA977F79}" srcOrd="1" destOrd="0" presId="urn:microsoft.com/office/officeart/2005/8/layout/hierarchy1"/>
    <dgm:cxn modelId="{DF325F60-4D29-4ED7-96A3-76B0241A6CFD}" type="presParOf" srcId="{B2FF6D5E-3BD6-CB42-82D6-72016A4063F5}" destId="{99210609-F620-9F4E-9D45-8BC6A786C78A}" srcOrd="4" destOrd="0" presId="urn:microsoft.com/office/officeart/2005/8/layout/hierarchy1"/>
    <dgm:cxn modelId="{0E4C09DB-07E2-4D1F-B8FE-4756173490BC}" type="presParOf" srcId="{B2FF6D5E-3BD6-CB42-82D6-72016A4063F5}" destId="{41CC5A00-8FF3-E540-BAF0-F1162B880C80}" srcOrd="5" destOrd="0" presId="urn:microsoft.com/office/officeart/2005/8/layout/hierarchy1"/>
    <dgm:cxn modelId="{6ACAB128-1DE5-4EB8-A29B-BE0AC8BFA782}" type="presParOf" srcId="{41CC5A00-8FF3-E540-BAF0-F1162B880C80}" destId="{9095A398-1659-6D4F-8A13-804BBB57F164}" srcOrd="0" destOrd="0" presId="urn:microsoft.com/office/officeart/2005/8/layout/hierarchy1"/>
    <dgm:cxn modelId="{F2C6D0A1-8223-46EB-9E00-FC9610FD2AA2}" type="presParOf" srcId="{9095A398-1659-6D4F-8A13-804BBB57F164}" destId="{5CD9530D-ADBD-FC45-AAB5-F55E28FBC392}" srcOrd="0" destOrd="0" presId="urn:microsoft.com/office/officeart/2005/8/layout/hierarchy1"/>
    <dgm:cxn modelId="{27D758E7-4A0B-4BED-9122-BAA2996965DC}" type="presParOf" srcId="{9095A398-1659-6D4F-8A13-804BBB57F164}" destId="{1865C708-1198-FC4A-B503-A557CC72C90D}" srcOrd="1" destOrd="0" presId="urn:microsoft.com/office/officeart/2005/8/layout/hierarchy1"/>
    <dgm:cxn modelId="{56A26B30-BCD6-42CC-9EDB-F291D5081887}" type="presParOf" srcId="{41CC5A00-8FF3-E540-BAF0-F1162B880C80}" destId="{7C1F4A00-3545-EF40-93C1-B1C2F98CB0FC}" srcOrd="1" destOrd="0" presId="urn:microsoft.com/office/officeart/2005/8/layout/hierarchy1"/>
    <dgm:cxn modelId="{9255F217-9BC7-4132-8255-0DE7B31E1B9E}" type="presParOf" srcId="{7C1F4A00-3545-EF40-93C1-B1C2F98CB0FC}" destId="{2FD3DC78-88F5-7840-9855-7F627FA6D7CD}" srcOrd="0" destOrd="0" presId="urn:microsoft.com/office/officeart/2005/8/layout/hierarchy1"/>
    <dgm:cxn modelId="{50BBBDAA-FA2D-4008-A6B8-1A842FCF70C9}" type="presParOf" srcId="{7C1F4A00-3545-EF40-93C1-B1C2F98CB0FC}" destId="{2FE897E2-8A22-1C42-B62D-9942128EA88F}" srcOrd="1" destOrd="0" presId="urn:microsoft.com/office/officeart/2005/8/layout/hierarchy1"/>
    <dgm:cxn modelId="{D69C6CAF-6629-40FA-B078-4E79B8D67AE0}" type="presParOf" srcId="{2FE897E2-8A22-1C42-B62D-9942128EA88F}" destId="{AE96F7C0-FF28-7C41-889D-150FCE494B7C}" srcOrd="0" destOrd="0" presId="urn:microsoft.com/office/officeart/2005/8/layout/hierarchy1"/>
    <dgm:cxn modelId="{F21E2367-23C5-429A-BD81-961C883FB379}" type="presParOf" srcId="{AE96F7C0-FF28-7C41-889D-150FCE494B7C}" destId="{80F25E62-FB6E-F64B-90D1-2F57650187C2}" srcOrd="0" destOrd="0" presId="urn:microsoft.com/office/officeart/2005/8/layout/hierarchy1"/>
    <dgm:cxn modelId="{9F644EB4-F3BF-420D-8DCF-AE1CD4EED29E}" type="presParOf" srcId="{AE96F7C0-FF28-7C41-889D-150FCE494B7C}" destId="{28FE8C53-C20F-7145-A31D-5DAF5ED6CE62}" srcOrd="1" destOrd="0" presId="urn:microsoft.com/office/officeart/2005/8/layout/hierarchy1"/>
    <dgm:cxn modelId="{42DFF6B3-53AD-4B46-80D7-1A351DA7A3EF}" type="presParOf" srcId="{2FE897E2-8A22-1C42-B62D-9942128EA88F}" destId="{7EBD9640-E302-304F-91C6-859DABEA88E1}" srcOrd="1" destOrd="0" presId="urn:microsoft.com/office/officeart/2005/8/layout/hierarchy1"/>
    <dgm:cxn modelId="{7DEF7BC1-9F87-4860-972C-EE1B6407EB72}" type="presParOf" srcId="{B2FF6D5E-3BD6-CB42-82D6-72016A4063F5}" destId="{EF42B047-8151-B041-8ADB-01CD3944747F}" srcOrd="6" destOrd="0" presId="urn:microsoft.com/office/officeart/2005/8/layout/hierarchy1"/>
    <dgm:cxn modelId="{FD8B04FC-4AD6-4E8B-BCC5-695E7754C1B5}" type="presParOf" srcId="{B2FF6D5E-3BD6-CB42-82D6-72016A4063F5}" destId="{BAACB7D3-CCD8-EC49-B56D-E18EC7786686}" srcOrd="7" destOrd="0" presId="urn:microsoft.com/office/officeart/2005/8/layout/hierarchy1"/>
    <dgm:cxn modelId="{D1442331-B1DD-4081-B3AF-15548497C94B}" type="presParOf" srcId="{BAACB7D3-CCD8-EC49-B56D-E18EC7786686}" destId="{97EB21F1-E3B9-7649-A8C9-47133BB33A67}" srcOrd="0" destOrd="0" presId="urn:microsoft.com/office/officeart/2005/8/layout/hierarchy1"/>
    <dgm:cxn modelId="{571BD23E-F2D3-4558-8196-464438C58A2B}" type="presParOf" srcId="{97EB21F1-E3B9-7649-A8C9-47133BB33A67}" destId="{98068D0E-B6FF-F946-9E05-626CD710740A}" srcOrd="0" destOrd="0" presId="urn:microsoft.com/office/officeart/2005/8/layout/hierarchy1"/>
    <dgm:cxn modelId="{359BE901-848E-47CA-A618-A492315BAAC6}" type="presParOf" srcId="{97EB21F1-E3B9-7649-A8C9-47133BB33A67}" destId="{8E8A386B-29F7-EB47-AA0D-9273CD3D29C3}" srcOrd="1" destOrd="0" presId="urn:microsoft.com/office/officeart/2005/8/layout/hierarchy1"/>
    <dgm:cxn modelId="{E916D0EE-EA57-48DC-8465-2F55398E6F63}" type="presParOf" srcId="{BAACB7D3-CCD8-EC49-B56D-E18EC7786686}" destId="{55374D30-F16C-6C4E-B33C-BD25BC37D8F7}" srcOrd="1" destOrd="0" presId="urn:microsoft.com/office/officeart/2005/8/layout/hierarchy1"/>
    <dgm:cxn modelId="{BAD6F34C-6217-4407-BBDD-9F5E40939B8C}" type="presParOf" srcId="{55374D30-F16C-6C4E-B33C-BD25BC37D8F7}" destId="{0CFA0CDF-8B89-8144-A1FB-2B61DC7E222D}" srcOrd="0" destOrd="0" presId="urn:microsoft.com/office/officeart/2005/8/layout/hierarchy1"/>
    <dgm:cxn modelId="{7CD30975-BF5C-43F2-8F35-860787D20CBE}" type="presParOf" srcId="{55374D30-F16C-6C4E-B33C-BD25BC37D8F7}" destId="{54054002-8801-3E41-A8E8-00E362EB782D}" srcOrd="1" destOrd="0" presId="urn:microsoft.com/office/officeart/2005/8/layout/hierarchy1"/>
    <dgm:cxn modelId="{D614B2CE-53AE-4F68-B0F4-2EF88B978EF5}" type="presParOf" srcId="{54054002-8801-3E41-A8E8-00E362EB782D}" destId="{84D353FC-205F-F849-810F-F672E6F034E0}" srcOrd="0" destOrd="0" presId="urn:microsoft.com/office/officeart/2005/8/layout/hierarchy1"/>
    <dgm:cxn modelId="{80AD05EC-C6E0-411D-AD7B-F06823B97D27}" type="presParOf" srcId="{84D353FC-205F-F849-810F-F672E6F034E0}" destId="{3D973595-6A70-BE41-90C2-0BB74C7BEFD9}" srcOrd="0" destOrd="0" presId="urn:microsoft.com/office/officeart/2005/8/layout/hierarchy1"/>
    <dgm:cxn modelId="{B068CCBF-0248-4DEE-A4FC-322FC8C89F42}" type="presParOf" srcId="{84D353FC-205F-F849-810F-F672E6F034E0}" destId="{367AD1E7-06FD-654D-BB87-94FA4D0D2E48}" srcOrd="1" destOrd="0" presId="urn:microsoft.com/office/officeart/2005/8/layout/hierarchy1"/>
    <dgm:cxn modelId="{BDF73A67-068D-4901-AA91-4F614F5264E4}" type="presParOf" srcId="{54054002-8801-3E41-A8E8-00E362EB782D}" destId="{B44CC1D8-FE3C-0C41-94E3-D0BDE204FD42}" srcOrd="1" destOrd="0" presId="urn:microsoft.com/office/officeart/2005/8/layout/hierarchy1"/>
    <dgm:cxn modelId="{3924C844-50CB-4B27-ADED-086909850F0D}" type="presParOf" srcId="{B2FF6D5E-3BD6-CB42-82D6-72016A4063F5}" destId="{7E395C32-1D69-5C47-937D-A6DE5FE9F245}" srcOrd="8" destOrd="0" presId="urn:microsoft.com/office/officeart/2005/8/layout/hierarchy1"/>
    <dgm:cxn modelId="{571A0FF0-B318-4F0E-846A-0ECB10A4EC6D}" type="presParOf" srcId="{B2FF6D5E-3BD6-CB42-82D6-72016A4063F5}" destId="{03806468-2A32-AA40-8479-9761855786C6}" srcOrd="9" destOrd="0" presId="urn:microsoft.com/office/officeart/2005/8/layout/hierarchy1"/>
    <dgm:cxn modelId="{36B59963-9D43-4E3F-AF13-6F7B47C41CE3}" type="presParOf" srcId="{03806468-2A32-AA40-8479-9761855786C6}" destId="{B5E73E78-1C22-AF47-972C-D1F5D533C83E}" srcOrd="0" destOrd="0" presId="urn:microsoft.com/office/officeart/2005/8/layout/hierarchy1"/>
    <dgm:cxn modelId="{5741C9EB-D48B-465E-8F4D-E4E42CAEC578}" type="presParOf" srcId="{B5E73E78-1C22-AF47-972C-D1F5D533C83E}" destId="{48A0500E-0C14-824C-8D06-BE8204B2D7F9}" srcOrd="0" destOrd="0" presId="urn:microsoft.com/office/officeart/2005/8/layout/hierarchy1"/>
    <dgm:cxn modelId="{F1F2F10E-4EDF-4A5A-8372-CCE96B3623A2}" type="presParOf" srcId="{B5E73E78-1C22-AF47-972C-D1F5D533C83E}" destId="{1D333B88-3F87-0E42-B01C-495459060DFF}" srcOrd="1" destOrd="0" presId="urn:microsoft.com/office/officeart/2005/8/layout/hierarchy1"/>
    <dgm:cxn modelId="{29706FAF-ECD6-4255-A362-472F8D5929C0}" type="presParOf" srcId="{03806468-2A32-AA40-8479-9761855786C6}" destId="{10FEEB14-4283-A84D-BFB6-F9BF275D5224}" srcOrd="1" destOrd="0" presId="urn:microsoft.com/office/officeart/2005/8/layout/hierarchy1"/>
    <dgm:cxn modelId="{E6145131-E40E-437B-BAA0-1CD33EA16409}" type="presParOf" srcId="{10FEEB14-4283-A84D-BFB6-F9BF275D5224}" destId="{2837AC4C-9DF0-5E4D-9E79-01305D299269}" srcOrd="0" destOrd="0" presId="urn:microsoft.com/office/officeart/2005/8/layout/hierarchy1"/>
    <dgm:cxn modelId="{A6F7B9B0-EDA3-4122-8AEE-D68C58BE9E28}" type="presParOf" srcId="{10FEEB14-4283-A84D-BFB6-F9BF275D5224}" destId="{9F6F8895-5FE5-6445-9D9D-BCB260F6E01B}" srcOrd="1" destOrd="0" presId="urn:microsoft.com/office/officeart/2005/8/layout/hierarchy1"/>
    <dgm:cxn modelId="{03E6B3E5-A2A3-4376-B68E-26A7914E8039}" type="presParOf" srcId="{9F6F8895-5FE5-6445-9D9D-BCB260F6E01B}" destId="{15DBADDB-6F49-FD4B-9B00-16C343C34AE0}" srcOrd="0" destOrd="0" presId="urn:microsoft.com/office/officeart/2005/8/layout/hierarchy1"/>
    <dgm:cxn modelId="{A2C0BB1D-3C9B-4C3A-87B3-D2606D138B1B}" type="presParOf" srcId="{15DBADDB-6F49-FD4B-9B00-16C343C34AE0}" destId="{F14AD8C5-FA7C-0C4F-921C-970D6111DAB2}" srcOrd="0" destOrd="0" presId="urn:microsoft.com/office/officeart/2005/8/layout/hierarchy1"/>
    <dgm:cxn modelId="{504E809F-1320-4B76-8C90-3D50DC173B7A}" type="presParOf" srcId="{15DBADDB-6F49-FD4B-9B00-16C343C34AE0}" destId="{B40712BF-0609-164A-AD2B-D1AAC56297CE}" srcOrd="1" destOrd="0" presId="urn:microsoft.com/office/officeart/2005/8/layout/hierarchy1"/>
    <dgm:cxn modelId="{8B1D11E9-66DD-4367-92B3-62E1B1306D64}" type="presParOf" srcId="{9F6F8895-5FE5-6445-9D9D-BCB260F6E01B}" destId="{73C60C70-7553-E146-A342-A01E1C3813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A71F19-86EE-014F-BCDB-59B1D5E51EFE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2CE7FE4-F9EF-654F-B05A-A033BE05D383}">
      <dgm:prSet phldrT="[文字]"/>
      <dgm:spPr/>
      <dgm:t>
        <a:bodyPr/>
        <a:lstStyle/>
        <a:p>
          <a:r>
            <a:rPr lang="zh-TW" altLang="en-US" dirty="0"/>
            <a:t>承包廠商</a:t>
          </a:r>
        </a:p>
      </dgm:t>
    </dgm:pt>
    <dgm:pt modelId="{B62136F9-C881-7E4E-9AA0-6FBAFDE565A7}" type="parTrans" cxnId="{ADCDEBBD-313A-3E47-91E3-F39E2183E5D7}">
      <dgm:prSet/>
      <dgm:spPr/>
      <dgm:t>
        <a:bodyPr/>
        <a:lstStyle/>
        <a:p>
          <a:endParaRPr lang="zh-TW" altLang="en-US"/>
        </a:p>
      </dgm:t>
    </dgm:pt>
    <dgm:pt modelId="{E1E5231E-1530-6843-831B-E9FF30368BB7}" type="sibTrans" cxnId="{ADCDEBBD-313A-3E47-91E3-F39E2183E5D7}">
      <dgm:prSet/>
      <dgm:spPr/>
      <dgm:t>
        <a:bodyPr/>
        <a:lstStyle/>
        <a:p>
          <a:endParaRPr lang="zh-TW" altLang="en-US"/>
        </a:p>
      </dgm:t>
    </dgm:pt>
    <dgm:pt modelId="{DFF4947A-771E-B24E-83E0-56B16B2C3AC1}" type="asst">
      <dgm:prSet phldrT="[文字]" custT="1"/>
      <dgm:spPr/>
      <dgm:t>
        <a:bodyPr/>
        <a:lstStyle/>
        <a:p>
          <a:r>
            <a:rPr lang="zh-TW" altLang="en-US" sz="3200" dirty="0">
              <a:solidFill>
                <a:srgbClr val="FF0000"/>
              </a:solidFill>
            </a:rPr>
            <a:t>庶務組</a:t>
          </a:r>
          <a:endParaRPr lang="en-US" altLang="zh-TW" sz="3200" dirty="0">
            <a:solidFill>
              <a:srgbClr val="FF0000"/>
            </a:solidFill>
          </a:endParaRPr>
        </a:p>
        <a:p>
          <a:r>
            <a:rPr lang="zh-TW" altLang="en-US" sz="3200" dirty="0">
              <a:solidFill>
                <a:srgbClr val="FF0000"/>
              </a:solidFill>
            </a:rPr>
            <a:t>統籌管理</a:t>
          </a:r>
        </a:p>
      </dgm:t>
    </dgm:pt>
    <dgm:pt modelId="{46445CC2-71E1-B249-93E4-B9332308B704}" type="parTrans" cxnId="{B48530C2-7D67-154E-8A3B-976740CEEE87}">
      <dgm:prSet/>
      <dgm:spPr/>
      <dgm:t>
        <a:bodyPr/>
        <a:lstStyle/>
        <a:p>
          <a:endParaRPr lang="zh-TW" altLang="en-US"/>
        </a:p>
      </dgm:t>
    </dgm:pt>
    <dgm:pt modelId="{6D0B87C4-D832-1543-954B-5CD5900634DA}" type="sibTrans" cxnId="{B48530C2-7D67-154E-8A3B-976740CEEE87}">
      <dgm:prSet/>
      <dgm:spPr/>
      <dgm:t>
        <a:bodyPr/>
        <a:lstStyle/>
        <a:p>
          <a:endParaRPr lang="zh-TW" altLang="en-US"/>
        </a:p>
      </dgm:t>
    </dgm:pt>
    <dgm:pt modelId="{8031EB92-DE90-0D41-AFA2-762A01659E17}">
      <dgm:prSet phldrT="[文字]"/>
      <dgm:spPr/>
      <dgm:t>
        <a:bodyPr/>
        <a:lstStyle/>
        <a:p>
          <a:r>
            <a:rPr lang="zh-TW" dirty="0"/>
            <a:t>開工報告書</a:t>
          </a:r>
          <a:endParaRPr lang="zh-TW" altLang="en-US" dirty="0"/>
        </a:p>
      </dgm:t>
    </dgm:pt>
    <dgm:pt modelId="{463B1B47-85E8-384C-9D26-42891CCC919D}" type="parTrans" cxnId="{C86CD99C-833D-8F48-B4A4-166C5C398DC5}">
      <dgm:prSet/>
      <dgm:spPr/>
      <dgm:t>
        <a:bodyPr/>
        <a:lstStyle/>
        <a:p>
          <a:endParaRPr lang="zh-TW" altLang="en-US"/>
        </a:p>
      </dgm:t>
    </dgm:pt>
    <dgm:pt modelId="{17531D05-4C3D-0F42-B85F-8145174C65F8}" type="sibTrans" cxnId="{C86CD99C-833D-8F48-B4A4-166C5C398DC5}">
      <dgm:prSet/>
      <dgm:spPr/>
      <dgm:t>
        <a:bodyPr/>
        <a:lstStyle/>
        <a:p>
          <a:endParaRPr lang="zh-TW" altLang="en-US"/>
        </a:p>
      </dgm:t>
    </dgm:pt>
    <dgm:pt modelId="{07F98A9E-2079-2345-A9FC-1E2B499D5042}">
      <dgm:prSet phldrT="[文字]"/>
      <dgm:spPr/>
      <dgm:t>
        <a:bodyPr/>
        <a:lstStyle/>
        <a:p>
          <a:r>
            <a:rPr lang="zh-TW" dirty="0"/>
            <a:t>施工計畫書</a:t>
          </a:r>
          <a:endParaRPr lang="zh-TW" altLang="en-US" dirty="0"/>
        </a:p>
      </dgm:t>
    </dgm:pt>
    <dgm:pt modelId="{95B761B0-087C-344D-B755-9364ED31E5EF}" type="parTrans" cxnId="{53317A4F-AB53-A945-B8FB-DFFCADD01F82}">
      <dgm:prSet/>
      <dgm:spPr/>
      <dgm:t>
        <a:bodyPr/>
        <a:lstStyle/>
        <a:p>
          <a:endParaRPr lang="zh-TW" altLang="en-US"/>
        </a:p>
      </dgm:t>
    </dgm:pt>
    <dgm:pt modelId="{C545CBE7-AD52-BF43-AA37-D702363908CF}" type="sibTrans" cxnId="{53317A4F-AB53-A945-B8FB-DFFCADD01F82}">
      <dgm:prSet/>
      <dgm:spPr/>
      <dgm:t>
        <a:bodyPr/>
        <a:lstStyle/>
        <a:p>
          <a:endParaRPr lang="zh-TW" altLang="en-US"/>
        </a:p>
      </dgm:t>
    </dgm:pt>
    <dgm:pt modelId="{DBB379FF-59BC-7242-BF58-5B4F7299DE30}">
      <dgm:prSet phldrT="[文字]"/>
      <dgm:spPr/>
      <dgm:t>
        <a:bodyPr/>
        <a:lstStyle/>
        <a:p>
          <a:r>
            <a:rPr lang="zh-TW" dirty="0"/>
            <a:t>品質管理計畫書</a:t>
          </a:r>
          <a:endParaRPr lang="zh-TW" altLang="en-US" dirty="0"/>
        </a:p>
      </dgm:t>
    </dgm:pt>
    <dgm:pt modelId="{73B2DD42-A0AD-5948-8C67-9D978641BB70}" type="parTrans" cxnId="{ACBBED0D-6F84-CC40-89AB-9C867549753C}">
      <dgm:prSet/>
      <dgm:spPr/>
      <dgm:t>
        <a:bodyPr/>
        <a:lstStyle/>
        <a:p>
          <a:endParaRPr lang="zh-TW" altLang="en-US"/>
        </a:p>
      </dgm:t>
    </dgm:pt>
    <dgm:pt modelId="{5E8EA87C-41CD-4948-B607-5D37CF47DCD7}" type="sibTrans" cxnId="{ACBBED0D-6F84-CC40-89AB-9C867549753C}">
      <dgm:prSet/>
      <dgm:spPr/>
      <dgm:t>
        <a:bodyPr/>
        <a:lstStyle/>
        <a:p>
          <a:endParaRPr lang="zh-TW" altLang="en-US"/>
        </a:p>
      </dgm:t>
    </dgm:pt>
    <dgm:pt modelId="{74CE8074-1CAF-0B47-B27A-E62162FDE5C9}" type="pres">
      <dgm:prSet presAssocID="{12A71F19-86EE-014F-BCDB-59B1D5E51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BBBC2B-E343-204C-ABBE-45264BDC2DF2}" type="pres">
      <dgm:prSet presAssocID="{92CE7FE4-F9EF-654F-B05A-A033BE05D383}" presName="hierRoot1" presStyleCnt="0">
        <dgm:presLayoutVars>
          <dgm:hierBranch val="init"/>
        </dgm:presLayoutVars>
      </dgm:prSet>
      <dgm:spPr/>
    </dgm:pt>
    <dgm:pt modelId="{EE0C3C47-3E7C-0A46-8D7A-AF50F4B0704B}" type="pres">
      <dgm:prSet presAssocID="{92CE7FE4-F9EF-654F-B05A-A033BE05D383}" presName="rootComposite1" presStyleCnt="0"/>
      <dgm:spPr/>
    </dgm:pt>
    <dgm:pt modelId="{43130BAF-FB04-FA44-B58B-6D6EF88AC194}" type="pres">
      <dgm:prSet presAssocID="{92CE7FE4-F9EF-654F-B05A-A033BE05D383}" presName="rootText1" presStyleLbl="node0" presStyleIdx="0" presStyleCnt="1">
        <dgm:presLayoutVars>
          <dgm:chPref val="3"/>
        </dgm:presLayoutVars>
      </dgm:prSet>
      <dgm:spPr/>
    </dgm:pt>
    <dgm:pt modelId="{3753E3B8-B099-B240-822F-CA09521848CC}" type="pres">
      <dgm:prSet presAssocID="{92CE7FE4-F9EF-654F-B05A-A033BE05D383}" presName="rootConnector1" presStyleLbl="node1" presStyleIdx="0" presStyleCnt="0"/>
      <dgm:spPr/>
    </dgm:pt>
    <dgm:pt modelId="{01B6B3CB-D541-EC44-A383-C72A05FA45BC}" type="pres">
      <dgm:prSet presAssocID="{92CE7FE4-F9EF-654F-B05A-A033BE05D383}" presName="hierChild2" presStyleCnt="0"/>
      <dgm:spPr/>
    </dgm:pt>
    <dgm:pt modelId="{30BD79A6-1E6F-CA40-80DD-3FD1D922D93F}" type="pres">
      <dgm:prSet presAssocID="{463B1B47-85E8-384C-9D26-42891CCC919D}" presName="Name37" presStyleLbl="parChTrans1D2" presStyleIdx="0" presStyleCnt="4"/>
      <dgm:spPr/>
    </dgm:pt>
    <dgm:pt modelId="{83332070-F6D6-F940-899F-DCB1EFCEBFD4}" type="pres">
      <dgm:prSet presAssocID="{8031EB92-DE90-0D41-AFA2-762A01659E17}" presName="hierRoot2" presStyleCnt="0">
        <dgm:presLayoutVars>
          <dgm:hierBranch val="init"/>
        </dgm:presLayoutVars>
      </dgm:prSet>
      <dgm:spPr/>
    </dgm:pt>
    <dgm:pt modelId="{5FEC6FFB-0F1B-2542-8E2C-E29FFA4B9D68}" type="pres">
      <dgm:prSet presAssocID="{8031EB92-DE90-0D41-AFA2-762A01659E17}" presName="rootComposite" presStyleCnt="0"/>
      <dgm:spPr/>
    </dgm:pt>
    <dgm:pt modelId="{A4095B94-9145-344F-A57F-807B309443CE}" type="pres">
      <dgm:prSet presAssocID="{8031EB92-DE90-0D41-AFA2-762A01659E17}" presName="rootText" presStyleLbl="node2" presStyleIdx="0" presStyleCnt="3">
        <dgm:presLayoutVars>
          <dgm:chPref val="3"/>
        </dgm:presLayoutVars>
      </dgm:prSet>
      <dgm:spPr/>
    </dgm:pt>
    <dgm:pt modelId="{7289D1E5-C886-924E-98A9-412ACFFEA8F8}" type="pres">
      <dgm:prSet presAssocID="{8031EB92-DE90-0D41-AFA2-762A01659E17}" presName="rootConnector" presStyleLbl="node2" presStyleIdx="0" presStyleCnt="3"/>
      <dgm:spPr/>
    </dgm:pt>
    <dgm:pt modelId="{D507E91A-78FB-8041-A92A-A11EB326F58F}" type="pres">
      <dgm:prSet presAssocID="{8031EB92-DE90-0D41-AFA2-762A01659E17}" presName="hierChild4" presStyleCnt="0"/>
      <dgm:spPr/>
    </dgm:pt>
    <dgm:pt modelId="{FDEE8CF3-8EFF-A949-B884-CDDB7690EBF4}" type="pres">
      <dgm:prSet presAssocID="{8031EB92-DE90-0D41-AFA2-762A01659E17}" presName="hierChild5" presStyleCnt="0"/>
      <dgm:spPr/>
    </dgm:pt>
    <dgm:pt modelId="{2A4264D0-1AF1-3940-A92E-36FA9EFA9AF2}" type="pres">
      <dgm:prSet presAssocID="{95B761B0-087C-344D-B755-9364ED31E5EF}" presName="Name37" presStyleLbl="parChTrans1D2" presStyleIdx="1" presStyleCnt="4"/>
      <dgm:spPr/>
    </dgm:pt>
    <dgm:pt modelId="{18D803BE-5432-E14B-B258-0E7E7227447C}" type="pres">
      <dgm:prSet presAssocID="{07F98A9E-2079-2345-A9FC-1E2B499D5042}" presName="hierRoot2" presStyleCnt="0">
        <dgm:presLayoutVars>
          <dgm:hierBranch val="init"/>
        </dgm:presLayoutVars>
      </dgm:prSet>
      <dgm:spPr/>
    </dgm:pt>
    <dgm:pt modelId="{E73F81EC-455B-9649-8779-9B07A6C6703E}" type="pres">
      <dgm:prSet presAssocID="{07F98A9E-2079-2345-A9FC-1E2B499D5042}" presName="rootComposite" presStyleCnt="0"/>
      <dgm:spPr/>
    </dgm:pt>
    <dgm:pt modelId="{3A03B424-CE49-284E-A422-3D107ECFB015}" type="pres">
      <dgm:prSet presAssocID="{07F98A9E-2079-2345-A9FC-1E2B499D5042}" presName="rootText" presStyleLbl="node2" presStyleIdx="1" presStyleCnt="3">
        <dgm:presLayoutVars>
          <dgm:chPref val="3"/>
        </dgm:presLayoutVars>
      </dgm:prSet>
      <dgm:spPr/>
    </dgm:pt>
    <dgm:pt modelId="{D5D3F742-9316-704E-B9A8-F076D98FC245}" type="pres">
      <dgm:prSet presAssocID="{07F98A9E-2079-2345-A9FC-1E2B499D5042}" presName="rootConnector" presStyleLbl="node2" presStyleIdx="1" presStyleCnt="3"/>
      <dgm:spPr/>
    </dgm:pt>
    <dgm:pt modelId="{F1E21563-B7BB-E54F-8EEB-B5C3E5A04F48}" type="pres">
      <dgm:prSet presAssocID="{07F98A9E-2079-2345-A9FC-1E2B499D5042}" presName="hierChild4" presStyleCnt="0"/>
      <dgm:spPr/>
    </dgm:pt>
    <dgm:pt modelId="{CC697A63-D012-484D-BD15-AE8135310D22}" type="pres">
      <dgm:prSet presAssocID="{07F98A9E-2079-2345-A9FC-1E2B499D5042}" presName="hierChild5" presStyleCnt="0"/>
      <dgm:spPr/>
    </dgm:pt>
    <dgm:pt modelId="{FAF74D43-F193-1B4C-8DC7-3A6E7E1B7CAB}" type="pres">
      <dgm:prSet presAssocID="{73B2DD42-A0AD-5948-8C67-9D978641BB70}" presName="Name37" presStyleLbl="parChTrans1D2" presStyleIdx="2" presStyleCnt="4"/>
      <dgm:spPr/>
    </dgm:pt>
    <dgm:pt modelId="{20611D91-7357-BB40-A2AA-FC77DE91AA8B}" type="pres">
      <dgm:prSet presAssocID="{DBB379FF-59BC-7242-BF58-5B4F7299DE30}" presName="hierRoot2" presStyleCnt="0">
        <dgm:presLayoutVars>
          <dgm:hierBranch val="init"/>
        </dgm:presLayoutVars>
      </dgm:prSet>
      <dgm:spPr/>
    </dgm:pt>
    <dgm:pt modelId="{0BC0BD04-E510-B049-817B-36B68F2FA97E}" type="pres">
      <dgm:prSet presAssocID="{DBB379FF-59BC-7242-BF58-5B4F7299DE30}" presName="rootComposite" presStyleCnt="0"/>
      <dgm:spPr/>
    </dgm:pt>
    <dgm:pt modelId="{9A47AC56-D5E9-3143-9C06-BD139E8A352F}" type="pres">
      <dgm:prSet presAssocID="{DBB379FF-59BC-7242-BF58-5B4F7299DE30}" presName="rootText" presStyleLbl="node2" presStyleIdx="2" presStyleCnt="3" custScaleX="118160">
        <dgm:presLayoutVars>
          <dgm:chPref val="3"/>
        </dgm:presLayoutVars>
      </dgm:prSet>
      <dgm:spPr/>
    </dgm:pt>
    <dgm:pt modelId="{B0091B8C-0074-284B-952C-BEA4A5BF2D28}" type="pres">
      <dgm:prSet presAssocID="{DBB379FF-59BC-7242-BF58-5B4F7299DE30}" presName="rootConnector" presStyleLbl="node2" presStyleIdx="2" presStyleCnt="3"/>
      <dgm:spPr/>
    </dgm:pt>
    <dgm:pt modelId="{84DD0BAD-5BF9-614D-8664-377551198999}" type="pres">
      <dgm:prSet presAssocID="{DBB379FF-59BC-7242-BF58-5B4F7299DE30}" presName="hierChild4" presStyleCnt="0"/>
      <dgm:spPr/>
    </dgm:pt>
    <dgm:pt modelId="{9AEC79CA-CC20-B247-B4BF-D9F035BFF8CB}" type="pres">
      <dgm:prSet presAssocID="{DBB379FF-59BC-7242-BF58-5B4F7299DE30}" presName="hierChild5" presStyleCnt="0"/>
      <dgm:spPr/>
    </dgm:pt>
    <dgm:pt modelId="{3EDCF444-A1FE-7B45-932D-B0D1892FEE35}" type="pres">
      <dgm:prSet presAssocID="{92CE7FE4-F9EF-654F-B05A-A033BE05D383}" presName="hierChild3" presStyleCnt="0"/>
      <dgm:spPr/>
    </dgm:pt>
    <dgm:pt modelId="{AB704FE8-B18E-854D-963A-20CE02783CCB}" type="pres">
      <dgm:prSet presAssocID="{46445CC2-71E1-B249-93E4-B9332308B704}" presName="Name111" presStyleLbl="parChTrans1D2" presStyleIdx="3" presStyleCnt="4"/>
      <dgm:spPr/>
    </dgm:pt>
    <dgm:pt modelId="{22362E6C-62E8-B14A-BEE3-CE31FBE92AC9}" type="pres">
      <dgm:prSet presAssocID="{DFF4947A-771E-B24E-83E0-56B16B2C3AC1}" presName="hierRoot3" presStyleCnt="0">
        <dgm:presLayoutVars>
          <dgm:hierBranch val="init"/>
        </dgm:presLayoutVars>
      </dgm:prSet>
      <dgm:spPr/>
    </dgm:pt>
    <dgm:pt modelId="{AE497E66-150C-ED48-B608-26FC70D3E391}" type="pres">
      <dgm:prSet presAssocID="{DFF4947A-771E-B24E-83E0-56B16B2C3AC1}" presName="rootComposite3" presStyleCnt="0"/>
      <dgm:spPr/>
    </dgm:pt>
    <dgm:pt modelId="{89024BFF-3676-454D-93EB-B024D7EF1A30}" type="pres">
      <dgm:prSet presAssocID="{DFF4947A-771E-B24E-83E0-56B16B2C3AC1}" presName="rootText3" presStyleLbl="asst1" presStyleIdx="0" presStyleCnt="1" custScaleY="116833">
        <dgm:presLayoutVars>
          <dgm:chPref val="3"/>
        </dgm:presLayoutVars>
      </dgm:prSet>
      <dgm:spPr/>
    </dgm:pt>
    <dgm:pt modelId="{72AEF49C-F93B-1647-8005-A6FF4482F4CE}" type="pres">
      <dgm:prSet presAssocID="{DFF4947A-771E-B24E-83E0-56B16B2C3AC1}" presName="rootConnector3" presStyleLbl="asst1" presStyleIdx="0" presStyleCnt="1"/>
      <dgm:spPr/>
    </dgm:pt>
    <dgm:pt modelId="{C173713D-243D-2046-961B-743E6F5C67D1}" type="pres">
      <dgm:prSet presAssocID="{DFF4947A-771E-B24E-83E0-56B16B2C3AC1}" presName="hierChild6" presStyleCnt="0"/>
      <dgm:spPr/>
    </dgm:pt>
    <dgm:pt modelId="{8A6EE248-1D1D-BA47-8F5A-883C48BF0419}" type="pres">
      <dgm:prSet presAssocID="{DFF4947A-771E-B24E-83E0-56B16B2C3AC1}" presName="hierChild7" presStyleCnt="0"/>
      <dgm:spPr/>
    </dgm:pt>
  </dgm:ptLst>
  <dgm:cxnLst>
    <dgm:cxn modelId="{7FCA5104-6274-E347-926F-45A60379E247}" type="presOf" srcId="{07F98A9E-2079-2345-A9FC-1E2B499D5042}" destId="{D5D3F742-9316-704E-B9A8-F076D98FC245}" srcOrd="1" destOrd="0" presId="urn:microsoft.com/office/officeart/2005/8/layout/orgChart1"/>
    <dgm:cxn modelId="{ACBBED0D-6F84-CC40-89AB-9C867549753C}" srcId="{92CE7FE4-F9EF-654F-B05A-A033BE05D383}" destId="{DBB379FF-59BC-7242-BF58-5B4F7299DE30}" srcOrd="3" destOrd="0" parTransId="{73B2DD42-A0AD-5948-8C67-9D978641BB70}" sibTransId="{5E8EA87C-41CD-4948-B607-5D37CF47DCD7}"/>
    <dgm:cxn modelId="{F8A6D810-5F42-044D-BD93-A67F1448C4C6}" type="presOf" srcId="{DBB379FF-59BC-7242-BF58-5B4F7299DE30}" destId="{9A47AC56-D5E9-3143-9C06-BD139E8A352F}" srcOrd="0" destOrd="0" presId="urn:microsoft.com/office/officeart/2005/8/layout/orgChart1"/>
    <dgm:cxn modelId="{1AEC0C2B-D4BF-1A4E-A770-E5BE2E859BBF}" type="presOf" srcId="{92CE7FE4-F9EF-654F-B05A-A033BE05D383}" destId="{3753E3B8-B099-B240-822F-CA09521848CC}" srcOrd="1" destOrd="0" presId="urn:microsoft.com/office/officeart/2005/8/layout/orgChart1"/>
    <dgm:cxn modelId="{53317A4F-AB53-A945-B8FB-DFFCADD01F82}" srcId="{92CE7FE4-F9EF-654F-B05A-A033BE05D383}" destId="{07F98A9E-2079-2345-A9FC-1E2B499D5042}" srcOrd="2" destOrd="0" parTransId="{95B761B0-087C-344D-B755-9364ED31E5EF}" sibTransId="{C545CBE7-AD52-BF43-AA37-D702363908CF}"/>
    <dgm:cxn modelId="{4428CD66-A07C-534D-BBC3-2C846695A227}" type="presOf" srcId="{46445CC2-71E1-B249-93E4-B9332308B704}" destId="{AB704FE8-B18E-854D-963A-20CE02783CCB}" srcOrd="0" destOrd="0" presId="urn:microsoft.com/office/officeart/2005/8/layout/orgChart1"/>
    <dgm:cxn modelId="{6BCC6074-5851-624A-90E5-33C693B73A40}" type="presOf" srcId="{8031EB92-DE90-0D41-AFA2-762A01659E17}" destId="{A4095B94-9145-344F-A57F-807B309443CE}" srcOrd="0" destOrd="0" presId="urn:microsoft.com/office/officeart/2005/8/layout/orgChart1"/>
    <dgm:cxn modelId="{89F25D83-FB1B-3048-AEE6-A406D58AE6C5}" type="presOf" srcId="{DBB379FF-59BC-7242-BF58-5B4F7299DE30}" destId="{B0091B8C-0074-284B-952C-BEA4A5BF2D28}" srcOrd="1" destOrd="0" presId="urn:microsoft.com/office/officeart/2005/8/layout/orgChart1"/>
    <dgm:cxn modelId="{14B49C84-69DC-4747-AE95-EA28B5723CEF}" type="presOf" srcId="{92CE7FE4-F9EF-654F-B05A-A033BE05D383}" destId="{43130BAF-FB04-FA44-B58B-6D6EF88AC194}" srcOrd="0" destOrd="0" presId="urn:microsoft.com/office/officeart/2005/8/layout/orgChart1"/>
    <dgm:cxn modelId="{8E345899-B4E7-804E-A09A-AF4938E6DF19}" type="presOf" srcId="{95B761B0-087C-344D-B755-9364ED31E5EF}" destId="{2A4264D0-1AF1-3940-A92E-36FA9EFA9AF2}" srcOrd="0" destOrd="0" presId="urn:microsoft.com/office/officeart/2005/8/layout/orgChart1"/>
    <dgm:cxn modelId="{C86CD99C-833D-8F48-B4A4-166C5C398DC5}" srcId="{92CE7FE4-F9EF-654F-B05A-A033BE05D383}" destId="{8031EB92-DE90-0D41-AFA2-762A01659E17}" srcOrd="1" destOrd="0" parTransId="{463B1B47-85E8-384C-9D26-42891CCC919D}" sibTransId="{17531D05-4C3D-0F42-B85F-8145174C65F8}"/>
    <dgm:cxn modelId="{BB0260A5-CFFB-C74A-A814-6E93E3B7DE09}" type="presOf" srcId="{8031EB92-DE90-0D41-AFA2-762A01659E17}" destId="{7289D1E5-C886-924E-98A9-412ACFFEA8F8}" srcOrd="1" destOrd="0" presId="urn:microsoft.com/office/officeart/2005/8/layout/orgChart1"/>
    <dgm:cxn modelId="{6D2B80A8-7827-4C42-9BB4-BC2BAA7D5ADD}" type="presOf" srcId="{07F98A9E-2079-2345-A9FC-1E2B499D5042}" destId="{3A03B424-CE49-284E-A422-3D107ECFB015}" srcOrd="0" destOrd="0" presId="urn:microsoft.com/office/officeart/2005/8/layout/orgChart1"/>
    <dgm:cxn modelId="{062BFBA9-61AD-1D4A-A620-EE182D112A3E}" type="presOf" srcId="{12A71F19-86EE-014F-BCDB-59B1D5E51EFE}" destId="{74CE8074-1CAF-0B47-B27A-E62162FDE5C9}" srcOrd="0" destOrd="0" presId="urn:microsoft.com/office/officeart/2005/8/layout/orgChart1"/>
    <dgm:cxn modelId="{8BE01BAF-3637-D048-9453-CB276F4351EA}" type="presOf" srcId="{DFF4947A-771E-B24E-83E0-56B16B2C3AC1}" destId="{72AEF49C-F93B-1647-8005-A6FF4482F4CE}" srcOrd="1" destOrd="0" presId="urn:microsoft.com/office/officeart/2005/8/layout/orgChart1"/>
    <dgm:cxn modelId="{ADCDEBBD-313A-3E47-91E3-F39E2183E5D7}" srcId="{12A71F19-86EE-014F-BCDB-59B1D5E51EFE}" destId="{92CE7FE4-F9EF-654F-B05A-A033BE05D383}" srcOrd="0" destOrd="0" parTransId="{B62136F9-C881-7E4E-9AA0-6FBAFDE565A7}" sibTransId="{E1E5231E-1530-6843-831B-E9FF30368BB7}"/>
    <dgm:cxn modelId="{B48530C2-7D67-154E-8A3B-976740CEEE87}" srcId="{92CE7FE4-F9EF-654F-B05A-A033BE05D383}" destId="{DFF4947A-771E-B24E-83E0-56B16B2C3AC1}" srcOrd="0" destOrd="0" parTransId="{46445CC2-71E1-B249-93E4-B9332308B704}" sibTransId="{6D0B87C4-D832-1543-954B-5CD5900634DA}"/>
    <dgm:cxn modelId="{E43F4DE2-4D1F-7D48-97B9-DFABFDB8D323}" type="presOf" srcId="{73B2DD42-A0AD-5948-8C67-9D978641BB70}" destId="{FAF74D43-F193-1B4C-8DC7-3A6E7E1B7CAB}" srcOrd="0" destOrd="0" presId="urn:microsoft.com/office/officeart/2005/8/layout/orgChart1"/>
    <dgm:cxn modelId="{7E5CEAE7-554C-6047-8477-86753B519E2F}" type="presOf" srcId="{463B1B47-85E8-384C-9D26-42891CCC919D}" destId="{30BD79A6-1E6F-CA40-80DD-3FD1D922D93F}" srcOrd="0" destOrd="0" presId="urn:microsoft.com/office/officeart/2005/8/layout/orgChart1"/>
    <dgm:cxn modelId="{854AFAF2-56B7-0740-B5CC-A0D45D99A81B}" type="presOf" srcId="{DFF4947A-771E-B24E-83E0-56B16B2C3AC1}" destId="{89024BFF-3676-454D-93EB-B024D7EF1A30}" srcOrd="0" destOrd="0" presId="urn:microsoft.com/office/officeart/2005/8/layout/orgChart1"/>
    <dgm:cxn modelId="{4396FE01-6542-2648-AEA8-1530B34931D7}" type="presParOf" srcId="{74CE8074-1CAF-0B47-B27A-E62162FDE5C9}" destId="{BCBBBC2B-E343-204C-ABBE-45264BDC2DF2}" srcOrd="0" destOrd="0" presId="urn:microsoft.com/office/officeart/2005/8/layout/orgChart1"/>
    <dgm:cxn modelId="{D604C639-FEA0-3D46-B341-3380F85C0E7D}" type="presParOf" srcId="{BCBBBC2B-E343-204C-ABBE-45264BDC2DF2}" destId="{EE0C3C47-3E7C-0A46-8D7A-AF50F4B0704B}" srcOrd="0" destOrd="0" presId="urn:microsoft.com/office/officeart/2005/8/layout/orgChart1"/>
    <dgm:cxn modelId="{DBC74B9B-CA96-8D45-9DC9-877FA6778B04}" type="presParOf" srcId="{EE0C3C47-3E7C-0A46-8D7A-AF50F4B0704B}" destId="{43130BAF-FB04-FA44-B58B-6D6EF88AC194}" srcOrd="0" destOrd="0" presId="urn:microsoft.com/office/officeart/2005/8/layout/orgChart1"/>
    <dgm:cxn modelId="{B8A9B246-0F11-5E47-9866-C1BAB93B918C}" type="presParOf" srcId="{EE0C3C47-3E7C-0A46-8D7A-AF50F4B0704B}" destId="{3753E3B8-B099-B240-822F-CA09521848CC}" srcOrd="1" destOrd="0" presId="urn:microsoft.com/office/officeart/2005/8/layout/orgChart1"/>
    <dgm:cxn modelId="{7071DFF0-FB24-3C49-A3A1-E9319E014510}" type="presParOf" srcId="{BCBBBC2B-E343-204C-ABBE-45264BDC2DF2}" destId="{01B6B3CB-D541-EC44-A383-C72A05FA45BC}" srcOrd="1" destOrd="0" presId="urn:microsoft.com/office/officeart/2005/8/layout/orgChart1"/>
    <dgm:cxn modelId="{2DBC1D13-7106-8145-85D7-91DA389ADD84}" type="presParOf" srcId="{01B6B3CB-D541-EC44-A383-C72A05FA45BC}" destId="{30BD79A6-1E6F-CA40-80DD-3FD1D922D93F}" srcOrd="0" destOrd="0" presId="urn:microsoft.com/office/officeart/2005/8/layout/orgChart1"/>
    <dgm:cxn modelId="{C9EE6060-5639-DC48-971A-91B60CD77DDC}" type="presParOf" srcId="{01B6B3CB-D541-EC44-A383-C72A05FA45BC}" destId="{83332070-F6D6-F940-899F-DCB1EFCEBFD4}" srcOrd="1" destOrd="0" presId="urn:microsoft.com/office/officeart/2005/8/layout/orgChart1"/>
    <dgm:cxn modelId="{8EB3F2FC-F18E-E844-8A7B-0292EE857C7B}" type="presParOf" srcId="{83332070-F6D6-F940-899F-DCB1EFCEBFD4}" destId="{5FEC6FFB-0F1B-2542-8E2C-E29FFA4B9D68}" srcOrd="0" destOrd="0" presId="urn:microsoft.com/office/officeart/2005/8/layout/orgChart1"/>
    <dgm:cxn modelId="{3400C590-317E-BF45-8B7A-92632C7DFD6A}" type="presParOf" srcId="{5FEC6FFB-0F1B-2542-8E2C-E29FFA4B9D68}" destId="{A4095B94-9145-344F-A57F-807B309443CE}" srcOrd="0" destOrd="0" presId="urn:microsoft.com/office/officeart/2005/8/layout/orgChart1"/>
    <dgm:cxn modelId="{B04D980C-9066-AA44-951C-138BA1895FDA}" type="presParOf" srcId="{5FEC6FFB-0F1B-2542-8E2C-E29FFA4B9D68}" destId="{7289D1E5-C886-924E-98A9-412ACFFEA8F8}" srcOrd="1" destOrd="0" presId="urn:microsoft.com/office/officeart/2005/8/layout/orgChart1"/>
    <dgm:cxn modelId="{75D86550-94AB-0543-A2EA-05B76A571224}" type="presParOf" srcId="{83332070-F6D6-F940-899F-DCB1EFCEBFD4}" destId="{D507E91A-78FB-8041-A92A-A11EB326F58F}" srcOrd="1" destOrd="0" presId="urn:microsoft.com/office/officeart/2005/8/layout/orgChart1"/>
    <dgm:cxn modelId="{848353A2-7E55-BC45-B90D-BE3BCE97896E}" type="presParOf" srcId="{83332070-F6D6-F940-899F-DCB1EFCEBFD4}" destId="{FDEE8CF3-8EFF-A949-B884-CDDB7690EBF4}" srcOrd="2" destOrd="0" presId="urn:microsoft.com/office/officeart/2005/8/layout/orgChart1"/>
    <dgm:cxn modelId="{71C57874-7634-F04F-A460-B39200CD2ADC}" type="presParOf" srcId="{01B6B3CB-D541-EC44-A383-C72A05FA45BC}" destId="{2A4264D0-1AF1-3940-A92E-36FA9EFA9AF2}" srcOrd="2" destOrd="0" presId="urn:microsoft.com/office/officeart/2005/8/layout/orgChart1"/>
    <dgm:cxn modelId="{76DADDE3-5BBA-FE4F-A84D-B1A1AD6EDE4D}" type="presParOf" srcId="{01B6B3CB-D541-EC44-A383-C72A05FA45BC}" destId="{18D803BE-5432-E14B-B258-0E7E7227447C}" srcOrd="3" destOrd="0" presId="urn:microsoft.com/office/officeart/2005/8/layout/orgChart1"/>
    <dgm:cxn modelId="{527816B7-56E3-534C-A70E-3AD248C6BD7B}" type="presParOf" srcId="{18D803BE-5432-E14B-B258-0E7E7227447C}" destId="{E73F81EC-455B-9649-8779-9B07A6C6703E}" srcOrd="0" destOrd="0" presId="urn:microsoft.com/office/officeart/2005/8/layout/orgChart1"/>
    <dgm:cxn modelId="{2AB712EB-04E2-124B-A67C-5B9AE89A71EE}" type="presParOf" srcId="{E73F81EC-455B-9649-8779-9B07A6C6703E}" destId="{3A03B424-CE49-284E-A422-3D107ECFB015}" srcOrd="0" destOrd="0" presId="urn:microsoft.com/office/officeart/2005/8/layout/orgChart1"/>
    <dgm:cxn modelId="{09C9EEB1-33B0-E14D-8ECA-DA47589716D0}" type="presParOf" srcId="{E73F81EC-455B-9649-8779-9B07A6C6703E}" destId="{D5D3F742-9316-704E-B9A8-F076D98FC245}" srcOrd="1" destOrd="0" presId="urn:microsoft.com/office/officeart/2005/8/layout/orgChart1"/>
    <dgm:cxn modelId="{A43A722C-FE09-AB4E-95CE-1D1B605D20B9}" type="presParOf" srcId="{18D803BE-5432-E14B-B258-0E7E7227447C}" destId="{F1E21563-B7BB-E54F-8EEB-B5C3E5A04F48}" srcOrd="1" destOrd="0" presId="urn:microsoft.com/office/officeart/2005/8/layout/orgChart1"/>
    <dgm:cxn modelId="{4007AC90-61FB-6944-873C-385B0760686B}" type="presParOf" srcId="{18D803BE-5432-E14B-B258-0E7E7227447C}" destId="{CC697A63-D012-484D-BD15-AE8135310D22}" srcOrd="2" destOrd="0" presId="urn:microsoft.com/office/officeart/2005/8/layout/orgChart1"/>
    <dgm:cxn modelId="{DFE00037-BAA2-AA41-85F4-A03B9DEB8BF5}" type="presParOf" srcId="{01B6B3CB-D541-EC44-A383-C72A05FA45BC}" destId="{FAF74D43-F193-1B4C-8DC7-3A6E7E1B7CAB}" srcOrd="4" destOrd="0" presId="urn:microsoft.com/office/officeart/2005/8/layout/orgChart1"/>
    <dgm:cxn modelId="{0ED2A74B-1FD4-DB40-9D98-ADEF7960C061}" type="presParOf" srcId="{01B6B3CB-D541-EC44-A383-C72A05FA45BC}" destId="{20611D91-7357-BB40-A2AA-FC77DE91AA8B}" srcOrd="5" destOrd="0" presId="urn:microsoft.com/office/officeart/2005/8/layout/orgChart1"/>
    <dgm:cxn modelId="{6691C958-320B-E943-B9CF-72B079B5DB17}" type="presParOf" srcId="{20611D91-7357-BB40-A2AA-FC77DE91AA8B}" destId="{0BC0BD04-E510-B049-817B-36B68F2FA97E}" srcOrd="0" destOrd="0" presId="urn:microsoft.com/office/officeart/2005/8/layout/orgChart1"/>
    <dgm:cxn modelId="{F377D81B-7682-B649-A59A-3E9A69536BA1}" type="presParOf" srcId="{0BC0BD04-E510-B049-817B-36B68F2FA97E}" destId="{9A47AC56-D5E9-3143-9C06-BD139E8A352F}" srcOrd="0" destOrd="0" presId="urn:microsoft.com/office/officeart/2005/8/layout/orgChart1"/>
    <dgm:cxn modelId="{7C33F2E7-4D55-2545-8130-408F017C8CE7}" type="presParOf" srcId="{0BC0BD04-E510-B049-817B-36B68F2FA97E}" destId="{B0091B8C-0074-284B-952C-BEA4A5BF2D28}" srcOrd="1" destOrd="0" presId="urn:microsoft.com/office/officeart/2005/8/layout/orgChart1"/>
    <dgm:cxn modelId="{C3937695-4FB2-AC4D-BEAB-AF3DA81D7833}" type="presParOf" srcId="{20611D91-7357-BB40-A2AA-FC77DE91AA8B}" destId="{84DD0BAD-5BF9-614D-8664-377551198999}" srcOrd="1" destOrd="0" presId="urn:microsoft.com/office/officeart/2005/8/layout/orgChart1"/>
    <dgm:cxn modelId="{EAB93AA4-8C8D-714F-97E2-6B8F7B2BB057}" type="presParOf" srcId="{20611D91-7357-BB40-A2AA-FC77DE91AA8B}" destId="{9AEC79CA-CC20-B247-B4BF-D9F035BFF8CB}" srcOrd="2" destOrd="0" presId="urn:microsoft.com/office/officeart/2005/8/layout/orgChart1"/>
    <dgm:cxn modelId="{1827A914-8D2C-B342-8237-57B3F5A61F4C}" type="presParOf" srcId="{BCBBBC2B-E343-204C-ABBE-45264BDC2DF2}" destId="{3EDCF444-A1FE-7B45-932D-B0D1892FEE35}" srcOrd="2" destOrd="0" presId="urn:microsoft.com/office/officeart/2005/8/layout/orgChart1"/>
    <dgm:cxn modelId="{CED98006-0C91-0D40-8D29-47F2A0614096}" type="presParOf" srcId="{3EDCF444-A1FE-7B45-932D-B0D1892FEE35}" destId="{AB704FE8-B18E-854D-963A-20CE02783CCB}" srcOrd="0" destOrd="0" presId="urn:microsoft.com/office/officeart/2005/8/layout/orgChart1"/>
    <dgm:cxn modelId="{33C599E7-F519-BB47-924A-E2A2C94D946A}" type="presParOf" srcId="{3EDCF444-A1FE-7B45-932D-B0D1892FEE35}" destId="{22362E6C-62E8-B14A-BEE3-CE31FBE92AC9}" srcOrd="1" destOrd="0" presId="urn:microsoft.com/office/officeart/2005/8/layout/orgChart1"/>
    <dgm:cxn modelId="{192AD504-60F9-6148-A434-5A23062775FD}" type="presParOf" srcId="{22362E6C-62E8-B14A-BEE3-CE31FBE92AC9}" destId="{AE497E66-150C-ED48-B608-26FC70D3E391}" srcOrd="0" destOrd="0" presId="urn:microsoft.com/office/officeart/2005/8/layout/orgChart1"/>
    <dgm:cxn modelId="{BDAB9A3D-E749-3B43-91C5-631FBF89713A}" type="presParOf" srcId="{AE497E66-150C-ED48-B608-26FC70D3E391}" destId="{89024BFF-3676-454D-93EB-B024D7EF1A30}" srcOrd="0" destOrd="0" presId="urn:microsoft.com/office/officeart/2005/8/layout/orgChart1"/>
    <dgm:cxn modelId="{8030A0C9-5EF5-5D48-B1EC-5E3BE3ABB704}" type="presParOf" srcId="{AE497E66-150C-ED48-B608-26FC70D3E391}" destId="{72AEF49C-F93B-1647-8005-A6FF4482F4CE}" srcOrd="1" destOrd="0" presId="urn:microsoft.com/office/officeart/2005/8/layout/orgChart1"/>
    <dgm:cxn modelId="{320AFBC5-E1F6-1D44-BC97-9000687340AE}" type="presParOf" srcId="{22362E6C-62E8-B14A-BEE3-CE31FBE92AC9}" destId="{C173713D-243D-2046-961B-743E6F5C67D1}" srcOrd="1" destOrd="0" presId="urn:microsoft.com/office/officeart/2005/8/layout/orgChart1"/>
    <dgm:cxn modelId="{55F65D76-55EB-3446-9C42-C7BC22B81791}" type="presParOf" srcId="{22362E6C-62E8-B14A-BEE3-CE31FBE92AC9}" destId="{8A6EE248-1D1D-BA47-8F5A-883C48BF041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06CFE-B5C5-D74F-A4A4-1F5B7FACD28A}">
      <dsp:nvSpPr>
        <dsp:cNvPr id="0" name=""/>
        <dsp:cNvSpPr/>
      </dsp:nvSpPr>
      <dsp:spPr>
        <a:xfrm rot="5400000">
          <a:off x="-213497" y="215670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900" kern="1200" dirty="0"/>
            <a:t>Why</a:t>
          </a:r>
          <a:endParaRPr lang="zh-TW" altLang="en-US" sz="2900" kern="1200" dirty="0"/>
        </a:p>
      </dsp:txBody>
      <dsp:txXfrm rot="-5400000">
        <a:off x="2" y="500334"/>
        <a:ext cx="996323" cy="426996"/>
      </dsp:txXfrm>
    </dsp:sp>
    <dsp:sp modelId="{DA4B1031-3E0D-D64B-B0D3-78D018F35E8B}">
      <dsp:nvSpPr>
        <dsp:cNvPr id="0" name=""/>
        <dsp:cNvSpPr/>
      </dsp:nvSpPr>
      <dsp:spPr>
        <a:xfrm rot="5400000">
          <a:off x="4333738" y="-3335242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TW" sz="1800" kern="1200" dirty="0"/>
            <a:t> </a:t>
          </a:r>
          <a:r>
            <a:rPr lang="zh-TW" altLang="en-US" sz="1800" kern="1200" dirty="0"/>
            <a:t>氣候暖化，溫度遽變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800" kern="1200" dirty="0"/>
            <a:t>仁農高海拔，夏季雖涼爽，但極端氣候冬季酷寒</a:t>
          </a:r>
        </a:p>
      </dsp:txBody>
      <dsp:txXfrm rot="-5400000">
        <a:off x="996323" y="47335"/>
        <a:ext cx="7554826" cy="834833"/>
      </dsp:txXfrm>
    </dsp:sp>
    <dsp:sp modelId="{6F9B3AB1-6BAD-9D4F-BF14-61EB36DCB678}">
      <dsp:nvSpPr>
        <dsp:cNvPr id="0" name=""/>
        <dsp:cNvSpPr/>
      </dsp:nvSpPr>
      <dsp:spPr>
        <a:xfrm rot="5400000">
          <a:off x="-213497" y="1442556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900" kern="1200" dirty="0"/>
            <a:t>What</a:t>
          </a:r>
          <a:endParaRPr lang="zh-TW" altLang="en-US" sz="2900" kern="1200" dirty="0"/>
        </a:p>
      </dsp:txBody>
      <dsp:txXfrm rot="-5400000">
        <a:off x="2" y="1727220"/>
        <a:ext cx="996323" cy="426996"/>
      </dsp:txXfrm>
    </dsp:sp>
    <dsp:sp modelId="{EF6587B3-73A9-3B44-A466-F5CBC256FF19}">
      <dsp:nvSpPr>
        <dsp:cNvPr id="0" name=""/>
        <dsp:cNvSpPr/>
      </dsp:nvSpPr>
      <dsp:spPr>
        <a:xfrm rot="5400000">
          <a:off x="4333738" y="-2108356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800" kern="1200"/>
            <a:t>配合班班有冷氣政策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800" kern="1200" dirty="0"/>
            <a:t>申請裝設冷暖氣機，讓學生有好的學習環境品質</a:t>
          </a:r>
        </a:p>
      </dsp:txBody>
      <dsp:txXfrm rot="-5400000">
        <a:off x="996323" y="1274221"/>
        <a:ext cx="7554826" cy="834833"/>
      </dsp:txXfrm>
    </dsp:sp>
    <dsp:sp modelId="{24548746-6265-5148-A059-035322DB23BE}">
      <dsp:nvSpPr>
        <dsp:cNvPr id="0" name=""/>
        <dsp:cNvSpPr/>
      </dsp:nvSpPr>
      <dsp:spPr>
        <a:xfrm rot="5400000">
          <a:off x="-213497" y="2669443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900" kern="1200" dirty="0"/>
            <a:t>How</a:t>
          </a:r>
          <a:endParaRPr lang="zh-TW" altLang="en-US" sz="2900" kern="1200" dirty="0"/>
        </a:p>
      </dsp:txBody>
      <dsp:txXfrm rot="-5400000">
        <a:off x="2" y="2954107"/>
        <a:ext cx="996323" cy="426996"/>
      </dsp:txXfrm>
    </dsp:sp>
    <dsp:sp modelId="{0FF6A8FC-08BB-564C-A599-D112C70F2434}">
      <dsp:nvSpPr>
        <dsp:cNvPr id="0" name=""/>
        <dsp:cNvSpPr/>
      </dsp:nvSpPr>
      <dsp:spPr>
        <a:xfrm rot="5400000">
          <a:off x="4333738" y="-881470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800" kern="1200" dirty="0"/>
            <a:t>向</a:t>
          </a:r>
          <a:r>
            <a:rPr lang="zh-TW" sz="1800" kern="1200" dirty="0"/>
            <a:t>教育部國民及學前教育署</a:t>
          </a:r>
          <a:r>
            <a:rPr lang="en-US" altLang="zh-TW" sz="1800" kern="1200" dirty="0"/>
            <a:t>(</a:t>
          </a:r>
          <a:r>
            <a:rPr lang="zh-TW" altLang="en-US" sz="1800" kern="1200" dirty="0"/>
            <a:t>國教署</a:t>
          </a:r>
          <a:r>
            <a:rPr lang="en-US" altLang="zh-TW" sz="1800" kern="1200" dirty="0"/>
            <a:t>)</a:t>
          </a:r>
          <a:r>
            <a:rPr lang="zh-TW" altLang="en-US" sz="1800" kern="1200" dirty="0"/>
            <a:t>申請經費補助裝設冷暖機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800" kern="1200" dirty="0"/>
            <a:t>延伸出之必要工程經費則由校方編列預算勻支</a:t>
          </a:r>
        </a:p>
      </dsp:txBody>
      <dsp:txXfrm rot="-5400000">
        <a:off x="996323" y="2501107"/>
        <a:ext cx="7554826" cy="834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D0E3F-989F-7B43-BDBB-4E1E2601B331}">
      <dsp:nvSpPr>
        <dsp:cNvPr id="0" name=""/>
        <dsp:cNvSpPr/>
      </dsp:nvSpPr>
      <dsp:spPr>
        <a:xfrm>
          <a:off x="2194462" y="1126492"/>
          <a:ext cx="2806350" cy="28063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400" kern="1200" dirty="0"/>
            <a:t>專案經理</a:t>
          </a:r>
          <a:r>
            <a:rPr lang="en-US" altLang="zh-TW" sz="3400" kern="1200" dirty="0"/>
            <a:t>-</a:t>
          </a:r>
          <a:r>
            <a:rPr lang="zh-TW" altLang="en-US" sz="3400" kern="1200" dirty="0"/>
            <a:t>教務主任</a:t>
          </a:r>
        </a:p>
      </dsp:txBody>
      <dsp:txXfrm>
        <a:off x="2605442" y="1537472"/>
        <a:ext cx="1984390" cy="1984390"/>
      </dsp:txXfrm>
    </dsp:sp>
    <dsp:sp modelId="{2FCBFE70-F594-5042-AB66-13B62BA3652E}">
      <dsp:nvSpPr>
        <dsp:cNvPr id="0" name=""/>
        <dsp:cNvSpPr/>
      </dsp:nvSpPr>
      <dsp:spPr>
        <a:xfrm>
          <a:off x="2896050" y="500"/>
          <a:ext cx="1403175" cy="14031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贊助人</a:t>
          </a:r>
          <a:r>
            <a:rPr lang="en-US" altLang="zh-TW" sz="1700" kern="1200" dirty="0"/>
            <a:t>-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國教署</a:t>
          </a:r>
        </a:p>
      </dsp:txBody>
      <dsp:txXfrm>
        <a:off x="3101540" y="205990"/>
        <a:ext cx="992195" cy="992195"/>
      </dsp:txXfrm>
    </dsp:sp>
    <dsp:sp modelId="{0A091B82-9BAE-934B-898C-1EF3094E0E4B}">
      <dsp:nvSpPr>
        <dsp:cNvPr id="0" name=""/>
        <dsp:cNvSpPr/>
      </dsp:nvSpPr>
      <dsp:spPr>
        <a:xfrm>
          <a:off x="4723629" y="1828080"/>
          <a:ext cx="1403175" cy="14031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設計監造廠商</a:t>
          </a:r>
        </a:p>
      </dsp:txBody>
      <dsp:txXfrm>
        <a:off x="4929119" y="2033570"/>
        <a:ext cx="992195" cy="992195"/>
      </dsp:txXfrm>
    </dsp:sp>
    <dsp:sp modelId="{D2BB9677-D34F-E744-8C1E-3C8F04E48382}">
      <dsp:nvSpPr>
        <dsp:cNvPr id="0" name=""/>
        <dsp:cNvSpPr/>
      </dsp:nvSpPr>
      <dsp:spPr>
        <a:xfrm>
          <a:off x="2896050" y="3655659"/>
          <a:ext cx="1403175" cy="14031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工程</a:t>
          </a:r>
          <a:endParaRPr lang="en-US" altLang="zh-TW" sz="170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承包廠商</a:t>
          </a:r>
        </a:p>
      </dsp:txBody>
      <dsp:txXfrm>
        <a:off x="3101540" y="3861149"/>
        <a:ext cx="992195" cy="992195"/>
      </dsp:txXfrm>
    </dsp:sp>
    <dsp:sp modelId="{20982F95-B24A-9548-83D0-C371105FBEDD}">
      <dsp:nvSpPr>
        <dsp:cNvPr id="0" name=""/>
        <dsp:cNvSpPr/>
      </dsp:nvSpPr>
      <dsp:spPr>
        <a:xfrm>
          <a:off x="1068470" y="1828080"/>
          <a:ext cx="1403175" cy="14031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業務承辦</a:t>
          </a:r>
          <a:r>
            <a:rPr lang="en-US" altLang="zh-TW" sz="1700" kern="1200" dirty="0"/>
            <a:t>-</a:t>
          </a:r>
          <a:r>
            <a:rPr lang="zh-TW" altLang="en-US" sz="1700" kern="1200" dirty="0"/>
            <a:t>設備組長</a:t>
          </a:r>
        </a:p>
      </dsp:txBody>
      <dsp:txXfrm>
        <a:off x="1273960" y="2033570"/>
        <a:ext cx="992195" cy="9921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5D280-FA47-0641-ADC0-79B3ED8008E1}">
      <dsp:nvSpPr>
        <dsp:cNvPr id="0" name=""/>
        <dsp:cNvSpPr/>
      </dsp:nvSpPr>
      <dsp:spPr>
        <a:xfrm rot="5400000">
          <a:off x="3943025" y="83514"/>
          <a:ext cx="1280212" cy="11137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/>
            <a:t>學務主任</a:t>
          </a:r>
        </a:p>
      </dsp:txBody>
      <dsp:txXfrm rot="-5400000">
        <a:off x="4199804" y="199800"/>
        <a:ext cx="766654" cy="881212"/>
      </dsp:txXfrm>
    </dsp:sp>
    <dsp:sp modelId="{AB5E9B3C-100E-F646-B5AB-10C476121898}">
      <dsp:nvSpPr>
        <dsp:cNvPr id="0" name=""/>
        <dsp:cNvSpPr/>
      </dsp:nvSpPr>
      <dsp:spPr>
        <a:xfrm>
          <a:off x="5173821" y="256342"/>
          <a:ext cx="1428717" cy="768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校長</a:t>
          </a:r>
          <a:r>
            <a:rPr lang="en-US" altLang="zh-TW" sz="1300" kern="1200" dirty="0"/>
            <a:t>/</a:t>
          </a:r>
          <a:r>
            <a:rPr lang="zh-TW" altLang="en-US" sz="1300" kern="1200" dirty="0"/>
            <a:t>祕書</a:t>
          </a:r>
        </a:p>
      </dsp:txBody>
      <dsp:txXfrm>
        <a:off x="5173821" y="256342"/>
        <a:ext cx="1428717" cy="768127"/>
      </dsp:txXfrm>
    </dsp:sp>
    <dsp:sp modelId="{40A65D60-A1A8-794F-8D89-3FA17C9F96AD}">
      <dsp:nvSpPr>
        <dsp:cNvPr id="0" name=""/>
        <dsp:cNvSpPr/>
      </dsp:nvSpPr>
      <dsp:spPr>
        <a:xfrm rot="5400000">
          <a:off x="2740137" y="83514"/>
          <a:ext cx="1280212" cy="11137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庶務組長</a:t>
          </a:r>
        </a:p>
      </dsp:txBody>
      <dsp:txXfrm rot="-5400000">
        <a:off x="2996916" y="199800"/>
        <a:ext cx="766654" cy="881212"/>
      </dsp:txXfrm>
    </dsp:sp>
    <dsp:sp modelId="{92FF24BD-D520-9245-A457-9F8A3373987A}">
      <dsp:nvSpPr>
        <dsp:cNvPr id="0" name=""/>
        <dsp:cNvSpPr/>
      </dsp:nvSpPr>
      <dsp:spPr>
        <a:xfrm rot="5400000">
          <a:off x="3125609" y="972076"/>
          <a:ext cx="1707547" cy="193728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rgbClr val="FF0000"/>
              </a:solidFill>
            </a:rPr>
            <a:t>校內利害關係人</a:t>
          </a:r>
        </a:p>
      </dsp:txBody>
      <dsp:txXfrm rot="-5400000">
        <a:off x="3333622" y="1371535"/>
        <a:ext cx="1291522" cy="1138365"/>
      </dsp:txXfrm>
    </dsp:sp>
    <dsp:sp modelId="{CBB11F11-6CC2-FD4A-913F-6C164770F2B2}">
      <dsp:nvSpPr>
        <dsp:cNvPr id="0" name=""/>
        <dsp:cNvSpPr/>
      </dsp:nvSpPr>
      <dsp:spPr>
        <a:xfrm>
          <a:off x="1801698" y="1592307"/>
          <a:ext cx="1382629" cy="772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各科主任</a:t>
          </a:r>
        </a:p>
      </dsp:txBody>
      <dsp:txXfrm>
        <a:off x="1801698" y="1592307"/>
        <a:ext cx="1382629" cy="772743"/>
      </dsp:txXfrm>
    </dsp:sp>
    <dsp:sp modelId="{A3BBADAA-D547-6B4D-BF33-47D1D7B98730}">
      <dsp:nvSpPr>
        <dsp:cNvPr id="0" name=""/>
        <dsp:cNvSpPr/>
      </dsp:nvSpPr>
      <dsp:spPr>
        <a:xfrm rot="5400000">
          <a:off x="4964210" y="1361371"/>
          <a:ext cx="1280212" cy="11137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老師</a:t>
          </a:r>
          <a:r>
            <a:rPr lang="en-US" altLang="zh-TW" sz="2100" kern="1200" dirty="0"/>
            <a:t>/</a:t>
          </a:r>
          <a:r>
            <a:rPr lang="zh-TW" altLang="en-US" sz="2100" kern="1200" dirty="0"/>
            <a:t>學生</a:t>
          </a:r>
        </a:p>
      </dsp:txBody>
      <dsp:txXfrm rot="-5400000">
        <a:off x="5220989" y="1477657"/>
        <a:ext cx="766654" cy="881212"/>
      </dsp:txXfrm>
    </dsp:sp>
    <dsp:sp modelId="{7136E625-9146-2D4B-A5DB-F4F6D7D75479}">
      <dsp:nvSpPr>
        <dsp:cNvPr id="0" name=""/>
        <dsp:cNvSpPr/>
      </dsp:nvSpPr>
      <dsp:spPr>
        <a:xfrm rot="5400000">
          <a:off x="3943025" y="2684137"/>
          <a:ext cx="1280212" cy="11137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/>
            <a:t>總務主任</a:t>
          </a:r>
        </a:p>
      </dsp:txBody>
      <dsp:txXfrm rot="-5400000">
        <a:off x="4199804" y="2800423"/>
        <a:ext cx="766654" cy="881212"/>
      </dsp:txXfrm>
    </dsp:sp>
    <dsp:sp modelId="{0AC287E6-3BD1-D54A-A8D9-D314CBBECA42}">
      <dsp:nvSpPr>
        <dsp:cNvPr id="0" name=""/>
        <dsp:cNvSpPr/>
      </dsp:nvSpPr>
      <dsp:spPr>
        <a:xfrm>
          <a:off x="5173821" y="2856966"/>
          <a:ext cx="1428717" cy="768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輔導主任、</a:t>
          </a:r>
          <a:endParaRPr lang="en-US" altLang="zh-TW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實習主任</a:t>
          </a:r>
          <a:r>
            <a:rPr lang="en-US" altLang="zh-TW" sz="1300" kern="1200" dirty="0"/>
            <a:t>…</a:t>
          </a:r>
          <a:endParaRPr lang="zh-TW" altLang="en-US" sz="1300" kern="1200" dirty="0"/>
        </a:p>
      </dsp:txBody>
      <dsp:txXfrm>
        <a:off x="5173821" y="2856966"/>
        <a:ext cx="1428717" cy="768127"/>
      </dsp:txXfrm>
    </dsp:sp>
    <dsp:sp modelId="{FF0615C1-E807-7F4A-8101-EED9F12A6110}">
      <dsp:nvSpPr>
        <dsp:cNvPr id="0" name=""/>
        <dsp:cNvSpPr/>
      </dsp:nvSpPr>
      <dsp:spPr>
        <a:xfrm rot="5400000">
          <a:off x="2740137" y="2684137"/>
          <a:ext cx="1280212" cy="11137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主計主任</a:t>
          </a:r>
        </a:p>
      </dsp:txBody>
      <dsp:txXfrm rot="-5400000">
        <a:off x="2996916" y="2800423"/>
        <a:ext cx="766654" cy="8812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1716F-BB37-E548-952E-F4BC2FA3518E}">
      <dsp:nvSpPr>
        <dsp:cNvPr id="0" name=""/>
        <dsp:cNvSpPr/>
      </dsp:nvSpPr>
      <dsp:spPr>
        <a:xfrm>
          <a:off x="5541078" y="2876516"/>
          <a:ext cx="1624582" cy="386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440"/>
              </a:lnTo>
              <a:lnTo>
                <a:pt x="1624582" y="263440"/>
              </a:lnTo>
              <a:lnTo>
                <a:pt x="1624582" y="386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9AFD8-4DF1-AB47-89D1-3C7ABA9B3A49}">
      <dsp:nvSpPr>
        <dsp:cNvPr id="0" name=""/>
        <dsp:cNvSpPr/>
      </dsp:nvSpPr>
      <dsp:spPr>
        <a:xfrm>
          <a:off x="5495358" y="2876516"/>
          <a:ext cx="91440" cy="3865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6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CAEF7-D734-6346-A77F-7C16A0B25CF1}">
      <dsp:nvSpPr>
        <dsp:cNvPr id="0" name=""/>
        <dsp:cNvSpPr/>
      </dsp:nvSpPr>
      <dsp:spPr>
        <a:xfrm>
          <a:off x="3916495" y="2876516"/>
          <a:ext cx="1624582" cy="386576"/>
        </a:xfrm>
        <a:custGeom>
          <a:avLst/>
          <a:gdLst/>
          <a:ahLst/>
          <a:cxnLst/>
          <a:rect l="0" t="0" r="0" b="0"/>
          <a:pathLst>
            <a:path>
              <a:moveTo>
                <a:pt x="1624582" y="0"/>
              </a:moveTo>
              <a:lnTo>
                <a:pt x="1624582" y="263440"/>
              </a:lnTo>
              <a:lnTo>
                <a:pt x="0" y="263440"/>
              </a:lnTo>
              <a:lnTo>
                <a:pt x="0" y="386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F05E6-07D6-1243-A09D-161E52ADFD20}">
      <dsp:nvSpPr>
        <dsp:cNvPr id="0" name=""/>
        <dsp:cNvSpPr/>
      </dsp:nvSpPr>
      <dsp:spPr>
        <a:xfrm>
          <a:off x="3533079" y="1645895"/>
          <a:ext cx="2007999" cy="386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440"/>
              </a:lnTo>
              <a:lnTo>
                <a:pt x="2007999" y="263440"/>
              </a:lnTo>
              <a:lnTo>
                <a:pt x="2007999" y="3865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6534D-058A-B949-B0B4-5842C93C085D}">
      <dsp:nvSpPr>
        <dsp:cNvPr id="0" name=""/>
        <dsp:cNvSpPr/>
      </dsp:nvSpPr>
      <dsp:spPr>
        <a:xfrm>
          <a:off x="1479621" y="2876516"/>
          <a:ext cx="812291" cy="386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440"/>
              </a:lnTo>
              <a:lnTo>
                <a:pt x="812291" y="263440"/>
              </a:lnTo>
              <a:lnTo>
                <a:pt x="812291" y="386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0C466-DC70-2544-AC06-B73A51712F18}">
      <dsp:nvSpPr>
        <dsp:cNvPr id="0" name=""/>
        <dsp:cNvSpPr/>
      </dsp:nvSpPr>
      <dsp:spPr>
        <a:xfrm>
          <a:off x="667329" y="2876516"/>
          <a:ext cx="812291" cy="386576"/>
        </a:xfrm>
        <a:custGeom>
          <a:avLst/>
          <a:gdLst/>
          <a:ahLst/>
          <a:cxnLst/>
          <a:rect l="0" t="0" r="0" b="0"/>
          <a:pathLst>
            <a:path>
              <a:moveTo>
                <a:pt x="812291" y="0"/>
              </a:moveTo>
              <a:lnTo>
                <a:pt x="812291" y="263440"/>
              </a:lnTo>
              <a:lnTo>
                <a:pt x="0" y="263440"/>
              </a:lnTo>
              <a:lnTo>
                <a:pt x="0" y="386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472DC-BB14-A04C-8D3A-211EB37A1038}">
      <dsp:nvSpPr>
        <dsp:cNvPr id="0" name=""/>
        <dsp:cNvSpPr/>
      </dsp:nvSpPr>
      <dsp:spPr>
        <a:xfrm>
          <a:off x="1479621" y="1645895"/>
          <a:ext cx="2053457" cy="386576"/>
        </a:xfrm>
        <a:custGeom>
          <a:avLst/>
          <a:gdLst/>
          <a:ahLst/>
          <a:cxnLst/>
          <a:rect l="0" t="0" r="0" b="0"/>
          <a:pathLst>
            <a:path>
              <a:moveTo>
                <a:pt x="2053457" y="0"/>
              </a:moveTo>
              <a:lnTo>
                <a:pt x="2053457" y="263440"/>
              </a:lnTo>
              <a:lnTo>
                <a:pt x="0" y="263440"/>
              </a:lnTo>
              <a:lnTo>
                <a:pt x="0" y="3865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4728F-34A3-4B44-9097-A71F27338E15}">
      <dsp:nvSpPr>
        <dsp:cNvPr id="0" name=""/>
        <dsp:cNvSpPr/>
      </dsp:nvSpPr>
      <dsp:spPr>
        <a:xfrm>
          <a:off x="2868476" y="801850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89750-0280-894D-9AC1-4800A251D00B}">
      <dsp:nvSpPr>
        <dsp:cNvPr id="0" name=""/>
        <dsp:cNvSpPr/>
      </dsp:nvSpPr>
      <dsp:spPr>
        <a:xfrm>
          <a:off x="3016166" y="942155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需求分析</a:t>
          </a:r>
        </a:p>
      </dsp:txBody>
      <dsp:txXfrm>
        <a:off x="3040887" y="966876"/>
        <a:ext cx="1279762" cy="794602"/>
      </dsp:txXfrm>
    </dsp:sp>
    <dsp:sp modelId="{D26C5217-3C71-8647-AC5C-73503013643B}">
      <dsp:nvSpPr>
        <dsp:cNvPr id="0" name=""/>
        <dsp:cNvSpPr/>
      </dsp:nvSpPr>
      <dsp:spPr>
        <a:xfrm>
          <a:off x="815019" y="2032472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26DF2-3F73-0841-900C-41536042E242}">
      <dsp:nvSpPr>
        <dsp:cNvPr id="0" name=""/>
        <dsp:cNvSpPr/>
      </dsp:nvSpPr>
      <dsp:spPr>
        <a:xfrm>
          <a:off x="962708" y="2172777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現況</a:t>
          </a:r>
        </a:p>
      </dsp:txBody>
      <dsp:txXfrm>
        <a:off x="987429" y="2197498"/>
        <a:ext cx="1279762" cy="794602"/>
      </dsp:txXfrm>
    </dsp:sp>
    <dsp:sp modelId="{80C207E9-7DB6-934A-BACB-52A7E7299D91}">
      <dsp:nvSpPr>
        <dsp:cNvPr id="0" name=""/>
        <dsp:cNvSpPr/>
      </dsp:nvSpPr>
      <dsp:spPr>
        <a:xfrm>
          <a:off x="2727" y="3263093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668D5-9326-C645-A245-70EBF9D7E691}">
      <dsp:nvSpPr>
        <dsp:cNvPr id="0" name=""/>
        <dsp:cNvSpPr/>
      </dsp:nvSpPr>
      <dsp:spPr>
        <a:xfrm>
          <a:off x="150417" y="3403398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收集歷年冬夏溫度</a:t>
          </a:r>
        </a:p>
      </dsp:txBody>
      <dsp:txXfrm>
        <a:off x="175138" y="3428119"/>
        <a:ext cx="1279762" cy="794602"/>
      </dsp:txXfrm>
    </dsp:sp>
    <dsp:sp modelId="{48FB5BA6-C8A0-D540-9E62-8F7327972762}">
      <dsp:nvSpPr>
        <dsp:cNvPr id="0" name=""/>
        <dsp:cNvSpPr/>
      </dsp:nvSpPr>
      <dsp:spPr>
        <a:xfrm>
          <a:off x="1627310" y="3263093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69200-2D88-2842-866D-CE4D1A1CD0BF}">
      <dsp:nvSpPr>
        <dsp:cNvPr id="0" name=""/>
        <dsp:cNvSpPr/>
      </dsp:nvSpPr>
      <dsp:spPr>
        <a:xfrm>
          <a:off x="1774999" y="3403398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辨別利害關係人</a:t>
          </a:r>
        </a:p>
      </dsp:txBody>
      <dsp:txXfrm>
        <a:off x="1799720" y="3428119"/>
        <a:ext cx="1279762" cy="794602"/>
      </dsp:txXfrm>
    </dsp:sp>
    <dsp:sp modelId="{73E443F3-8D79-5B48-B0F8-1D36D955F9A1}">
      <dsp:nvSpPr>
        <dsp:cNvPr id="0" name=""/>
        <dsp:cNvSpPr/>
      </dsp:nvSpPr>
      <dsp:spPr>
        <a:xfrm>
          <a:off x="4876476" y="2032472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07B35-2A80-D842-A05D-E8E8D4B2CE15}">
      <dsp:nvSpPr>
        <dsp:cNvPr id="0" name=""/>
        <dsp:cNvSpPr/>
      </dsp:nvSpPr>
      <dsp:spPr>
        <a:xfrm>
          <a:off x="5024165" y="2172777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實務分析</a:t>
          </a:r>
        </a:p>
      </dsp:txBody>
      <dsp:txXfrm>
        <a:off x="5048886" y="2197498"/>
        <a:ext cx="1279762" cy="794602"/>
      </dsp:txXfrm>
    </dsp:sp>
    <dsp:sp modelId="{A86395AF-2A14-EC47-9EF4-7C3D122668A6}">
      <dsp:nvSpPr>
        <dsp:cNvPr id="0" name=""/>
        <dsp:cNvSpPr/>
      </dsp:nvSpPr>
      <dsp:spPr>
        <a:xfrm>
          <a:off x="3251893" y="3263093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F890D-C1E0-A942-801A-5058E53C6814}">
      <dsp:nvSpPr>
        <dsp:cNvPr id="0" name=""/>
        <dsp:cNvSpPr/>
      </dsp:nvSpPr>
      <dsp:spPr>
        <a:xfrm>
          <a:off x="3399582" y="3403398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召開會議</a:t>
          </a:r>
        </a:p>
      </dsp:txBody>
      <dsp:txXfrm>
        <a:off x="3424303" y="3428119"/>
        <a:ext cx="1279762" cy="794602"/>
      </dsp:txXfrm>
    </dsp:sp>
    <dsp:sp modelId="{A041817A-8176-7748-B86C-96C62202F4A2}">
      <dsp:nvSpPr>
        <dsp:cNvPr id="0" name=""/>
        <dsp:cNvSpPr/>
      </dsp:nvSpPr>
      <dsp:spPr>
        <a:xfrm>
          <a:off x="4876476" y="3263093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57979-B8A1-9C4F-BC37-AD4ECEE8322A}">
      <dsp:nvSpPr>
        <dsp:cNvPr id="0" name=""/>
        <dsp:cNvSpPr/>
      </dsp:nvSpPr>
      <dsp:spPr>
        <a:xfrm>
          <a:off x="5024165" y="3403398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實際場堪</a:t>
          </a:r>
        </a:p>
      </dsp:txBody>
      <dsp:txXfrm>
        <a:off x="5048886" y="3428119"/>
        <a:ext cx="1279762" cy="794602"/>
      </dsp:txXfrm>
    </dsp:sp>
    <dsp:sp modelId="{58AB250C-02BC-5544-9497-17CBC73A23E2}">
      <dsp:nvSpPr>
        <dsp:cNvPr id="0" name=""/>
        <dsp:cNvSpPr/>
      </dsp:nvSpPr>
      <dsp:spPr>
        <a:xfrm>
          <a:off x="6501058" y="3263093"/>
          <a:ext cx="1329204" cy="844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9DFB3-537D-7342-9166-3A9D6630757F}">
      <dsp:nvSpPr>
        <dsp:cNvPr id="0" name=""/>
        <dsp:cNvSpPr/>
      </dsp:nvSpPr>
      <dsp:spPr>
        <a:xfrm>
          <a:off x="6648748" y="3403398"/>
          <a:ext cx="1329204" cy="844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/>
            <a:t>提出需求</a:t>
          </a:r>
        </a:p>
      </dsp:txBody>
      <dsp:txXfrm>
        <a:off x="6673469" y="3428119"/>
        <a:ext cx="1279762" cy="7946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3C47A-ED64-4B43-8907-24887B215625}">
      <dsp:nvSpPr>
        <dsp:cNvPr id="0" name=""/>
        <dsp:cNvSpPr/>
      </dsp:nvSpPr>
      <dsp:spPr>
        <a:xfrm>
          <a:off x="6211283" y="2157407"/>
          <a:ext cx="91440" cy="4018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8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1C76D-7E1C-504F-9898-BD7E9F85A1AD}">
      <dsp:nvSpPr>
        <dsp:cNvPr id="0" name=""/>
        <dsp:cNvSpPr/>
      </dsp:nvSpPr>
      <dsp:spPr>
        <a:xfrm>
          <a:off x="5412522" y="878019"/>
          <a:ext cx="844480" cy="401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880"/>
              </a:lnTo>
              <a:lnTo>
                <a:pt x="844480" y="273880"/>
              </a:lnTo>
              <a:lnTo>
                <a:pt x="844480" y="40189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0F116-6549-074D-AEC0-007E778E25D1}">
      <dsp:nvSpPr>
        <dsp:cNvPr id="0" name=""/>
        <dsp:cNvSpPr/>
      </dsp:nvSpPr>
      <dsp:spPr>
        <a:xfrm>
          <a:off x="4568042" y="3436795"/>
          <a:ext cx="3377922" cy="401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880"/>
              </a:lnTo>
              <a:lnTo>
                <a:pt x="3377922" y="273880"/>
              </a:lnTo>
              <a:lnTo>
                <a:pt x="3377922" y="4018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949B1-0932-1D41-91F7-E145743593E8}">
      <dsp:nvSpPr>
        <dsp:cNvPr id="0" name=""/>
        <dsp:cNvSpPr/>
      </dsp:nvSpPr>
      <dsp:spPr>
        <a:xfrm>
          <a:off x="4568042" y="3436795"/>
          <a:ext cx="1688961" cy="401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880"/>
              </a:lnTo>
              <a:lnTo>
                <a:pt x="1688961" y="273880"/>
              </a:lnTo>
              <a:lnTo>
                <a:pt x="1688961" y="4018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A4295-5706-6742-9355-4A1DC24D652C}">
      <dsp:nvSpPr>
        <dsp:cNvPr id="0" name=""/>
        <dsp:cNvSpPr/>
      </dsp:nvSpPr>
      <dsp:spPr>
        <a:xfrm>
          <a:off x="4522322" y="3436795"/>
          <a:ext cx="91440" cy="4018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8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961E4-AEBD-4E48-8052-6FFEBD913487}">
      <dsp:nvSpPr>
        <dsp:cNvPr id="0" name=""/>
        <dsp:cNvSpPr/>
      </dsp:nvSpPr>
      <dsp:spPr>
        <a:xfrm>
          <a:off x="2879080" y="3436795"/>
          <a:ext cx="1688961" cy="401895"/>
        </a:xfrm>
        <a:custGeom>
          <a:avLst/>
          <a:gdLst/>
          <a:ahLst/>
          <a:cxnLst/>
          <a:rect l="0" t="0" r="0" b="0"/>
          <a:pathLst>
            <a:path>
              <a:moveTo>
                <a:pt x="1688961" y="0"/>
              </a:moveTo>
              <a:lnTo>
                <a:pt x="1688961" y="273880"/>
              </a:lnTo>
              <a:lnTo>
                <a:pt x="0" y="273880"/>
              </a:lnTo>
              <a:lnTo>
                <a:pt x="0" y="4018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2C6B55-9DB5-0D4A-9430-D9D533B49FC5}">
      <dsp:nvSpPr>
        <dsp:cNvPr id="0" name=""/>
        <dsp:cNvSpPr/>
      </dsp:nvSpPr>
      <dsp:spPr>
        <a:xfrm>
          <a:off x="1190119" y="3436795"/>
          <a:ext cx="3377922" cy="401895"/>
        </a:xfrm>
        <a:custGeom>
          <a:avLst/>
          <a:gdLst/>
          <a:ahLst/>
          <a:cxnLst/>
          <a:rect l="0" t="0" r="0" b="0"/>
          <a:pathLst>
            <a:path>
              <a:moveTo>
                <a:pt x="3377922" y="0"/>
              </a:moveTo>
              <a:lnTo>
                <a:pt x="3377922" y="273880"/>
              </a:lnTo>
              <a:lnTo>
                <a:pt x="0" y="273880"/>
              </a:lnTo>
              <a:lnTo>
                <a:pt x="0" y="4018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94679-FA97-F14C-AD05-3B3A2D273C80}">
      <dsp:nvSpPr>
        <dsp:cNvPr id="0" name=""/>
        <dsp:cNvSpPr/>
      </dsp:nvSpPr>
      <dsp:spPr>
        <a:xfrm>
          <a:off x="4522322" y="2157407"/>
          <a:ext cx="91440" cy="4018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8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A0203-F0D7-B24E-BF02-656221DFF0E9}">
      <dsp:nvSpPr>
        <dsp:cNvPr id="0" name=""/>
        <dsp:cNvSpPr/>
      </dsp:nvSpPr>
      <dsp:spPr>
        <a:xfrm>
          <a:off x="4568042" y="878019"/>
          <a:ext cx="844480" cy="401895"/>
        </a:xfrm>
        <a:custGeom>
          <a:avLst/>
          <a:gdLst/>
          <a:ahLst/>
          <a:cxnLst/>
          <a:rect l="0" t="0" r="0" b="0"/>
          <a:pathLst>
            <a:path>
              <a:moveTo>
                <a:pt x="844480" y="0"/>
              </a:moveTo>
              <a:lnTo>
                <a:pt x="844480" y="273880"/>
              </a:lnTo>
              <a:lnTo>
                <a:pt x="0" y="273880"/>
              </a:lnTo>
              <a:lnTo>
                <a:pt x="0" y="40189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AE740-AF37-BF49-ABED-AC9977CC934A}">
      <dsp:nvSpPr>
        <dsp:cNvPr id="0" name=""/>
        <dsp:cNvSpPr/>
      </dsp:nvSpPr>
      <dsp:spPr>
        <a:xfrm>
          <a:off x="4721583" y="527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0626CD-0F9D-224D-8320-C83C136DA9CC}">
      <dsp:nvSpPr>
        <dsp:cNvPr id="0" name=""/>
        <dsp:cNvSpPr/>
      </dsp:nvSpPr>
      <dsp:spPr>
        <a:xfrm>
          <a:off x="4875125" y="146392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規劃階段</a:t>
          </a:r>
        </a:p>
      </dsp:txBody>
      <dsp:txXfrm>
        <a:off x="4900826" y="172093"/>
        <a:ext cx="1330475" cy="826090"/>
      </dsp:txXfrm>
    </dsp:sp>
    <dsp:sp modelId="{0E64AABB-0DC3-454B-A6AA-9DD8A560494A}">
      <dsp:nvSpPr>
        <dsp:cNvPr id="0" name=""/>
        <dsp:cNvSpPr/>
      </dsp:nvSpPr>
      <dsp:spPr>
        <a:xfrm>
          <a:off x="3877103" y="1279915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F5BEF-8708-0E4A-AB4F-A185993A45A5}">
      <dsp:nvSpPr>
        <dsp:cNvPr id="0" name=""/>
        <dsp:cNvSpPr/>
      </dsp:nvSpPr>
      <dsp:spPr>
        <a:xfrm>
          <a:off x="4030645" y="1425780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/>
            <a:t>庶務組招標</a:t>
          </a:r>
          <a:endParaRPr lang="en-US" altLang="zh-TW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/>
            <a:t>監造廠商 </a:t>
          </a:r>
        </a:p>
      </dsp:txBody>
      <dsp:txXfrm>
        <a:off x="4056346" y="1451481"/>
        <a:ext cx="1330475" cy="826090"/>
      </dsp:txXfrm>
    </dsp:sp>
    <dsp:sp modelId="{D997B9C3-C0A1-1842-90B0-1DF3C86A9099}">
      <dsp:nvSpPr>
        <dsp:cNvPr id="0" name=""/>
        <dsp:cNvSpPr/>
      </dsp:nvSpPr>
      <dsp:spPr>
        <a:xfrm>
          <a:off x="3877103" y="2559303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3B429-4CE9-9D48-AF13-0C4CC5F30B82}">
      <dsp:nvSpPr>
        <dsp:cNvPr id="0" name=""/>
        <dsp:cNvSpPr/>
      </dsp:nvSpPr>
      <dsp:spPr>
        <a:xfrm>
          <a:off x="4030645" y="2705168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/>
            <a:t>監造廠商</a:t>
          </a:r>
          <a:endParaRPr lang="en-US" altLang="zh-TW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/>
            <a:t>設計規劃</a:t>
          </a:r>
        </a:p>
      </dsp:txBody>
      <dsp:txXfrm>
        <a:off x="4056346" y="2730869"/>
        <a:ext cx="1330475" cy="826090"/>
      </dsp:txXfrm>
    </dsp:sp>
    <dsp:sp modelId="{DC2C271B-0BAF-B745-B0AA-4DE44918DE8C}">
      <dsp:nvSpPr>
        <dsp:cNvPr id="0" name=""/>
        <dsp:cNvSpPr/>
      </dsp:nvSpPr>
      <dsp:spPr>
        <a:xfrm>
          <a:off x="499181" y="3838691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A01D5-1DB6-D44A-A406-7C5A1D2CFD5E}">
      <dsp:nvSpPr>
        <dsp:cNvPr id="0" name=""/>
        <dsp:cNvSpPr/>
      </dsp:nvSpPr>
      <dsp:spPr>
        <a:xfrm>
          <a:off x="652723" y="3984556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召開會議</a:t>
          </a:r>
        </a:p>
      </dsp:txBody>
      <dsp:txXfrm>
        <a:off x="678424" y="4010257"/>
        <a:ext cx="1330475" cy="826090"/>
      </dsp:txXfrm>
    </dsp:sp>
    <dsp:sp modelId="{4FBEB6B4-93DE-3A4C-84C8-7841EBB32D7C}">
      <dsp:nvSpPr>
        <dsp:cNvPr id="0" name=""/>
        <dsp:cNvSpPr/>
      </dsp:nvSpPr>
      <dsp:spPr>
        <a:xfrm>
          <a:off x="2188142" y="3838691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710C0-BB30-0043-B315-1BE622A8BEC3}">
      <dsp:nvSpPr>
        <dsp:cNvPr id="0" name=""/>
        <dsp:cNvSpPr/>
      </dsp:nvSpPr>
      <dsp:spPr>
        <a:xfrm>
          <a:off x="2341684" y="3984556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實際場堪</a:t>
          </a:r>
        </a:p>
      </dsp:txBody>
      <dsp:txXfrm>
        <a:off x="2367385" y="4010257"/>
        <a:ext cx="1330475" cy="826090"/>
      </dsp:txXfrm>
    </dsp:sp>
    <dsp:sp modelId="{DBCDC0C0-7887-5745-9EE3-8E4E33F3B999}">
      <dsp:nvSpPr>
        <dsp:cNvPr id="0" name=""/>
        <dsp:cNvSpPr/>
      </dsp:nvSpPr>
      <dsp:spPr>
        <a:xfrm>
          <a:off x="3877103" y="3838691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2E353-4321-BB48-B9BC-B8C869D49944}">
      <dsp:nvSpPr>
        <dsp:cNvPr id="0" name=""/>
        <dsp:cNvSpPr/>
      </dsp:nvSpPr>
      <dsp:spPr>
        <a:xfrm>
          <a:off x="4030645" y="3984556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設計評估</a:t>
          </a:r>
          <a:r>
            <a:rPr lang="en-US" altLang="zh-TW" sz="1400" kern="1200"/>
            <a:t>/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線路配置</a:t>
          </a:r>
        </a:p>
      </dsp:txBody>
      <dsp:txXfrm>
        <a:off x="4056346" y="4010257"/>
        <a:ext cx="1330475" cy="826090"/>
      </dsp:txXfrm>
    </dsp:sp>
    <dsp:sp modelId="{2D511C17-3C0F-1441-AB16-A8BCE1C611F9}">
      <dsp:nvSpPr>
        <dsp:cNvPr id="0" name=""/>
        <dsp:cNvSpPr/>
      </dsp:nvSpPr>
      <dsp:spPr>
        <a:xfrm>
          <a:off x="5566064" y="3838691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9DECF-25C1-1B43-912C-36DCDC70DF97}">
      <dsp:nvSpPr>
        <dsp:cNvPr id="0" name=""/>
        <dsp:cNvSpPr/>
      </dsp:nvSpPr>
      <dsp:spPr>
        <a:xfrm>
          <a:off x="5719606" y="3984556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監造</a:t>
          </a:r>
          <a:endParaRPr lang="en-US" altLang="zh-TW" sz="1400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承包廠商</a:t>
          </a:r>
        </a:p>
      </dsp:txBody>
      <dsp:txXfrm>
        <a:off x="5745307" y="4010257"/>
        <a:ext cx="1330475" cy="826090"/>
      </dsp:txXfrm>
    </dsp:sp>
    <dsp:sp modelId="{49344CED-7CAB-B645-87C2-B13BD2EA36BB}">
      <dsp:nvSpPr>
        <dsp:cNvPr id="0" name=""/>
        <dsp:cNvSpPr/>
      </dsp:nvSpPr>
      <dsp:spPr>
        <a:xfrm>
          <a:off x="7255025" y="3838691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AEAB6-9DFB-7440-8886-C68014AD2D01}">
      <dsp:nvSpPr>
        <dsp:cNvPr id="0" name=""/>
        <dsp:cNvSpPr/>
      </dsp:nvSpPr>
      <dsp:spPr>
        <a:xfrm>
          <a:off x="7408567" y="3984556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回報進度</a:t>
          </a:r>
        </a:p>
      </dsp:txBody>
      <dsp:txXfrm>
        <a:off x="7434268" y="4010257"/>
        <a:ext cx="1330475" cy="826090"/>
      </dsp:txXfrm>
    </dsp:sp>
    <dsp:sp modelId="{5E03D850-C749-9C4F-B277-D5BD01A89EFA}">
      <dsp:nvSpPr>
        <dsp:cNvPr id="0" name=""/>
        <dsp:cNvSpPr/>
      </dsp:nvSpPr>
      <dsp:spPr>
        <a:xfrm>
          <a:off x="5566064" y="1279915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AC01F-683B-6340-B1B9-DFAC0B2E009D}">
      <dsp:nvSpPr>
        <dsp:cNvPr id="0" name=""/>
        <dsp:cNvSpPr/>
      </dsp:nvSpPr>
      <dsp:spPr>
        <a:xfrm>
          <a:off x="5719606" y="1425780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決策會議</a:t>
          </a:r>
        </a:p>
      </dsp:txBody>
      <dsp:txXfrm>
        <a:off x="5745307" y="1451481"/>
        <a:ext cx="1330475" cy="826090"/>
      </dsp:txXfrm>
    </dsp:sp>
    <dsp:sp modelId="{9C04103C-BA4E-B941-B3AD-67EAFF418EDB}">
      <dsp:nvSpPr>
        <dsp:cNvPr id="0" name=""/>
        <dsp:cNvSpPr/>
      </dsp:nvSpPr>
      <dsp:spPr>
        <a:xfrm>
          <a:off x="5566064" y="2559303"/>
          <a:ext cx="1381877" cy="877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BBD60-7C01-3C4F-9A25-25C320F31CA2}">
      <dsp:nvSpPr>
        <dsp:cNvPr id="0" name=""/>
        <dsp:cNvSpPr/>
      </dsp:nvSpPr>
      <dsp:spPr>
        <a:xfrm>
          <a:off x="5719606" y="2705168"/>
          <a:ext cx="1381877" cy="877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/>
            <a:t>召開</a:t>
          </a:r>
          <a:r>
            <a:rPr lang="en-US" altLang="zh-TW" sz="1400" kern="1200"/>
            <a:t>/</a:t>
          </a:r>
          <a:r>
            <a:rPr lang="zh-TW" altLang="en-US" sz="1400" kern="1200"/>
            <a:t>執行</a:t>
          </a:r>
        </a:p>
      </dsp:txBody>
      <dsp:txXfrm>
        <a:off x="5745307" y="2730869"/>
        <a:ext cx="1330475" cy="8260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845E8-BE5A-1248-8D9E-2551F182711C}">
      <dsp:nvSpPr>
        <dsp:cNvPr id="0" name=""/>
        <dsp:cNvSpPr/>
      </dsp:nvSpPr>
      <dsp:spPr>
        <a:xfrm>
          <a:off x="6003922" y="3399522"/>
          <a:ext cx="1760283" cy="418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446"/>
              </a:lnTo>
              <a:lnTo>
                <a:pt x="1760283" y="285446"/>
              </a:lnTo>
              <a:lnTo>
                <a:pt x="1760283" y="41886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E5443-7164-6A41-85B8-7A064C7B1E5F}">
      <dsp:nvSpPr>
        <dsp:cNvPr id="0" name=""/>
        <dsp:cNvSpPr/>
      </dsp:nvSpPr>
      <dsp:spPr>
        <a:xfrm>
          <a:off x="5958202" y="3399522"/>
          <a:ext cx="91440" cy="4188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886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64E54-1C00-304A-8563-3E44FBA14488}">
      <dsp:nvSpPr>
        <dsp:cNvPr id="0" name=""/>
        <dsp:cNvSpPr/>
      </dsp:nvSpPr>
      <dsp:spPr>
        <a:xfrm>
          <a:off x="4243639" y="3399522"/>
          <a:ext cx="1760283" cy="418867"/>
        </a:xfrm>
        <a:custGeom>
          <a:avLst/>
          <a:gdLst/>
          <a:ahLst/>
          <a:cxnLst/>
          <a:rect l="0" t="0" r="0" b="0"/>
          <a:pathLst>
            <a:path>
              <a:moveTo>
                <a:pt x="1760283" y="0"/>
              </a:moveTo>
              <a:lnTo>
                <a:pt x="1760283" y="285446"/>
              </a:lnTo>
              <a:lnTo>
                <a:pt x="0" y="285446"/>
              </a:lnTo>
              <a:lnTo>
                <a:pt x="0" y="41886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BEB38A-3F16-C84C-9C3D-638B87B24519}">
      <dsp:nvSpPr>
        <dsp:cNvPr id="0" name=""/>
        <dsp:cNvSpPr/>
      </dsp:nvSpPr>
      <dsp:spPr>
        <a:xfrm>
          <a:off x="3803568" y="2066107"/>
          <a:ext cx="2200354" cy="418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446"/>
              </a:lnTo>
              <a:lnTo>
                <a:pt x="2200354" y="285446"/>
              </a:lnTo>
              <a:lnTo>
                <a:pt x="2200354" y="4188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DE29E-3010-E74C-8B12-70FAE1D5E891}">
      <dsp:nvSpPr>
        <dsp:cNvPr id="0" name=""/>
        <dsp:cNvSpPr/>
      </dsp:nvSpPr>
      <dsp:spPr>
        <a:xfrm>
          <a:off x="1603213" y="3399522"/>
          <a:ext cx="880141" cy="418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446"/>
              </a:lnTo>
              <a:lnTo>
                <a:pt x="880141" y="285446"/>
              </a:lnTo>
              <a:lnTo>
                <a:pt x="880141" y="41886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4DE9FD-0EFA-354F-84EF-C3491C50336B}">
      <dsp:nvSpPr>
        <dsp:cNvPr id="0" name=""/>
        <dsp:cNvSpPr/>
      </dsp:nvSpPr>
      <dsp:spPr>
        <a:xfrm>
          <a:off x="723071" y="3399522"/>
          <a:ext cx="880141" cy="418867"/>
        </a:xfrm>
        <a:custGeom>
          <a:avLst/>
          <a:gdLst/>
          <a:ahLst/>
          <a:cxnLst/>
          <a:rect l="0" t="0" r="0" b="0"/>
          <a:pathLst>
            <a:path>
              <a:moveTo>
                <a:pt x="880141" y="0"/>
              </a:moveTo>
              <a:lnTo>
                <a:pt x="880141" y="285446"/>
              </a:lnTo>
              <a:lnTo>
                <a:pt x="0" y="285446"/>
              </a:lnTo>
              <a:lnTo>
                <a:pt x="0" y="41886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915CA-C6F9-6942-B7BB-4F205658C4DF}">
      <dsp:nvSpPr>
        <dsp:cNvPr id="0" name=""/>
        <dsp:cNvSpPr/>
      </dsp:nvSpPr>
      <dsp:spPr>
        <a:xfrm>
          <a:off x="1603213" y="2066107"/>
          <a:ext cx="2200354" cy="418867"/>
        </a:xfrm>
        <a:custGeom>
          <a:avLst/>
          <a:gdLst/>
          <a:ahLst/>
          <a:cxnLst/>
          <a:rect l="0" t="0" r="0" b="0"/>
          <a:pathLst>
            <a:path>
              <a:moveTo>
                <a:pt x="2200354" y="0"/>
              </a:moveTo>
              <a:lnTo>
                <a:pt x="2200354" y="285446"/>
              </a:lnTo>
              <a:lnTo>
                <a:pt x="0" y="285446"/>
              </a:lnTo>
              <a:lnTo>
                <a:pt x="0" y="4188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9D9621-7C41-DE4B-81EA-DC1A3AC2F50C}">
      <dsp:nvSpPr>
        <dsp:cNvPr id="0" name=""/>
        <dsp:cNvSpPr/>
      </dsp:nvSpPr>
      <dsp:spPr>
        <a:xfrm>
          <a:off x="3083452" y="1151560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C5E7B-0D03-0F49-B37B-AF67152FF0DE}">
      <dsp:nvSpPr>
        <dsp:cNvPr id="0" name=""/>
        <dsp:cNvSpPr/>
      </dsp:nvSpPr>
      <dsp:spPr>
        <a:xfrm>
          <a:off x="3243477" y="1303584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採購階段</a:t>
          </a:r>
        </a:p>
      </dsp:txBody>
      <dsp:txXfrm>
        <a:off x="3270263" y="1330370"/>
        <a:ext cx="1386660" cy="860975"/>
      </dsp:txXfrm>
    </dsp:sp>
    <dsp:sp modelId="{C3F99F73-FAA1-9048-A909-1ADC652F7B33}">
      <dsp:nvSpPr>
        <dsp:cNvPr id="0" name=""/>
        <dsp:cNvSpPr/>
      </dsp:nvSpPr>
      <dsp:spPr>
        <a:xfrm>
          <a:off x="883097" y="2484975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5A4E7-C5FA-134A-B648-36C06277D6B1}">
      <dsp:nvSpPr>
        <dsp:cNvPr id="0" name=""/>
        <dsp:cNvSpPr/>
      </dsp:nvSpPr>
      <dsp:spPr>
        <a:xfrm>
          <a:off x="1043123" y="2636999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公開招標承包廠商</a:t>
          </a:r>
        </a:p>
      </dsp:txBody>
      <dsp:txXfrm>
        <a:off x="1069909" y="2663785"/>
        <a:ext cx="1386660" cy="860975"/>
      </dsp:txXfrm>
    </dsp:sp>
    <dsp:sp modelId="{141A662C-5A87-7D4A-95DD-1AC57B3FD76D}">
      <dsp:nvSpPr>
        <dsp:cNvPr id="0" name=""/>
        <dsp:cNvSpPr/>
      </dsp:nvSpPr>
      <dsp:spPr>
        <a:xfrm>
          <a:off x="2955" y="3818389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ABA6B-0886-1345-A8EE-D8D7662F597B}">
      <dsp:nvSpPr>
        <dsp:cNvPr id="0" name=""/>
        <dsp:cNvSpPr/>
      </dsp:nvSpPr>
      <dsp:spPr>
        <a:xfrm>
          <a:off x="162981" y="3970414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開標</a:t>
          </a:r>
          <a:r>
            <a:rPr lang="en-US" altLang="zh-TW" sz="1500" kern="1200"/>
            <a:t>/</a:t>
          </a:r>
          <a:r>
            <a:rPr lang="zh-TW" altLang="en-US" sz="1500" kern="1200"/>
            <a:t>決標</a:t>
          </a:r>
        </a:p>
      </dsp:txBody>
      <dsp:txXfrm>
        <a:off x="189767" y="3997200"/>
        <a:ext cx="1386660" cy="860975"/>
      </dsp:txXfrm>
    </dsp:sp>
    <dsp:sp modelId="{891C2860-528D-6B43-9883-A35883D1610B}">
      <dsp:nvSpPr>
        <dsp:cNvPr id="0" name=""/>
        <dsp:cNvSpPr/>
      </dsp:nvSpPr>
      <dsp:spPr>
        <a:xfrm>
          <a:off x="1763239" y="3818389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93EE5-C928-3744-A646-E487B9E6E183}">
      <dsp:nvSpPr>
        <dsp:cNvPr id="0" name=""/>
        <dsp:cNvSpPr/>
      </dsp:nvSpPr>
      <dsp:spPr>
        <a:xfrm>
          <a:off x="1923265" y="3970414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簽約</a:t>
          </a:r>
        </a:p>
      </dsp:txBody>
      <dsp:txXfrm>
        <a:off x="1950051" y="3997200"/>
        <a:ext cx="1386660" cy="860975"/>
      </dsp:txXfrm>
    </dsp:sp>
    <dsp:sp modelId="{098B6EB1-4436-E24E-8EC3-E90C7189978C}">
      <dsp:nvSpPr>
        <dsp:cNvPr id="0" name=""/>
        <dsp:cNvSpPr/>
      </dsp:nvSpPr>
      <dsp:spPr>
        <a:xfrm>
          <a:off x="5283806" y="2484975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400DD-04C1-5F43-AD07-07C104CB9B39}">
      <dsp:nvSpPr>
        <dsp:cNvPr id="0" name=""/>
        <dsp:cNvSpPr/>
      </dsp:nvSpPr>
      <dsp:spPr>
        <a:xfrm>
          <a:off x="5443832" y="2636999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承包廠商</a:t>
          </a:r>
        </a:p>
      </dsp:txBody>
      <dsp:txXfrm>
        <a:off x="5470618" y="2663785"/>
        <a:ext cx="1386660" cy="860975"/>
      </dsp:txXfrm>
    </dsp:sp>
    <dsp:sp modelId="{B929CB55-1FB9-4F4B-B3E3-3603015814D0}">
      <dsp:nvSpPr>
        <dsp:cNvPr id="0" name=""/>
        <dsp:cNvSpPr/>
      </dsp:nvSpPr>
      <dsp:spPr>
        <a:xfrm>
          <a:off x="3523523" y="3818389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6EFCE-E604-0D48-BAA7-0449FFDF18D5}">
      <dsp:nvSpPr>
        <dsp:cNvPr id="0" name=""/>
        <dsp:cNvSpPr/>
      </dsp:nvSpPr>
      <dsp:spPr>
        <a:xfrm>
          <a:off x="3683548" y="3970414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開工</a:t>
          </a:r>
          <a:endParaRPr lang="en-US" altLang="zh-TW" sz="1500"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報告書</a:t>
          </a:r>
        </a:p>
      </dsp:txBody>
      <dsp:txXfrm>
        <a:off x="3710334" y="3997200"/>
        <a:ext cx="1386660" cy="860975"/>
      </dsp:txXfrm>
    </dsp:sp>
    <dsp:sp modelId="{4ECB978F-3ACD-0D4B-8304-721374CC54A7}">
      <dsp:nvSpPr>
        <dsp:cNvPr id="0" name=""/>
        <dsp:cNvSpPr/>
      </dsp:nvSpPr>
      <dsp:spPr>
        <a:xfrm>
          <a:off x="5283806" y="3818389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6A871-E5BB-4744-97B6-C2AE011B3878}">
      <dsp:nvSpPr>
        <dsp:cNvPr id="0" name=""/>
        <dsp:cNvSpPr/>
      </dsp:nvSpPr>
      <dsp:spPr>
        <a:xfrm>
          <a:off x="5443832" y="3970414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施工計畫書</a:t>
          </a:r>
        </a:p>
      </dsp:txBody>
      <dsp:txXfrm>
        <a:off x="5470618" y="3997200"/>
        <a:ext cx="1386660" cy="860975"/>
      </dsp:txXfrm>
    </dsp:sp>
    <dsp:sp modelId="{369AE18A-0C1E-8D42-B72B-E14B586A263E}">
      <dsp:nvSpPr>
        <dsp:cNvPr id="0" name=""/>
        <dsp:cNvSpPr/>
      </dsp:nvSpPr>
      <dsp:spPr>
        <a:xfrm>
          <a:off x="7044090" y="3818389"/>
          <a:ext cx="1440232" cy="914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3D1272-381F-114E-BFA3-420BAF2790A6}">
      <dsp:nvSpPr>
        <dsp:cNvPr id="0" name=""/>
        <dsp:cNvSpPr/>
      </dsp:nvSpPr>
      <dsp:spPr>
        <a:xfrm>
          <a:off x="7204116" y="3970414"/>
          <a:ext cx="1440232" cy="914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品質管理</a:t>
          </a:r>
          <a:endParaRPr lang="en-US" altLang="zh-TW" sz="1500"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/>
            <a:t>計畫書</a:t>
          </a:r>
        </a:p>
      </dsp:txBody>
      <dsp:txXfrm>
        <a:off x="7230902" y="3997200"/>
        <a:ext cx="1386660" cy="8609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7AC4C-9DF0-5E4D-9E79-01305D299269}">
      <dsp:nvSpPr>
        <dsp:cNvPr id="0" name=""/>
        <dsp:cNvSpPr/>
      </dsp:nvSpPr>
      <dsp:spPr>
        <a:xfrm>
          <a:off x="9435886" y="2885520"/>
          <a:ext cx="91440" cy="3516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95C32-1D69-5C47-937D-A6DE5FE9F245}">
      <dsp:nvSpPr>
        <dsp:cNvPr id="0" name=""/>
        <dsp:cNvSpPr/>
      </dsp:nvSpPr>
      <dsp:spPr>
        <a:xfrm>
          <a:off x="5417115" y="1765938"/>
          <a:ext cx="4064491" cy="35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70"/>
              </a:lnTo>
              <a:lnTo>
                <a:pt x="4064491" y="239670"/>
              </a:lnTo>
              <a:lnTo>
                <a:pt x="4064491" y="3516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A0CDF-8B89-8144-A1FB-2B61DC7E222D}">
      <dsp:nvSpPr>
        <dsp:cNvPr id="0" name=""/>
        <dsp:cNvSpPr/>
      </dsp:nvSpPr>
      <dsp:spPr>
        <a:xfrm>
          <a:off x="7957889" y="2885520"/>
          <a:ext cx="91440" cy="3516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2B047-8151-B041-8ADB-01CD3944747F}">
      <dsp:nvSpPr>
        <dsp:cNvPr id="0" name=""/>
        <dsp:cNvSpPr/>
      </dsp:nvSpPr>
      <dsp:spPr>
        <a:xfrm>
          <a:off x="5417115" y="1765938"/>
          <a:ext cx="2586494" cy="35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70"/>
              </a:lnTo>
              <a:lnTo>
                <a:pt x="2586494" y="239670"/>
              </a:lnTo>
              <a:lnTo>
                <a:pt x="2586494" y="3516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3DC78-88F5-7840-9855-7F627FA6D7CD}">
      <dsp:nvSpPr>
        <dsp:cNvPr id="0" name=""/>
        <dsp:cNvSpPr/>
      </dsp:nvSpPr>
      <dsp:spPr>
        <a:xfrm>
          <a:off x="6479893" y="2885520"/>
          <a:ext cx="91440" cy="3516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210609-F620-9F4E-9D45-8BC6A786C78A}">
      <dsp:nvSpPr>
        <dsp:cNvPr id="0" name=""/>
        <dsp:cNvSpPr/>
      </dsp:nvSpPr>
      <dsp:spPr>
        <a:xfrm>
          <a:off x="5417115" y="1765938"/>
          <a:ext cx="1108497" cy="35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70"/>
              </a:lnTo>
              <a:lnTo>
                <a:pt x="1108497" y="239670"/>
              </a:lnTo>
              <a:lnTo>
                <a:pt x="1108497" y="3516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06216-51F6-5B49-9514-CB6E351F6B58}">
      <dsp:nvSpPr>
        <dsp:cNvPr id="0" name=""/>
        <dsp:cNvSpPr/>
      </dsp:nvSpPr>
      <dsp:spPr>
        <a:xfrm>
          <a:off x="4308617" y="2885520"/>
          <a:ext cx="738998" cy="35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70"/>
              </a:lnTo>
              <a:lnTo>
                <a:pt x="738998" y="239670"/>
              </a:lnTo>
              <a:lnTo>
                <a:pt x="738998" y="3516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6EBAC-9F4B-044A-95BF-31229698654A}">
      <dsp:nvSpPr>
        <dsp:cNvPr id="0" name=""/>
        <dsp:cNvSpPr/>
      </dsp:nvSpPr>
      <dsp:spPr>
        <a:xfrm>
          <a:off x="3569619" y="2885520"/>
          <a:ext cx="738998" cy="351696"/>
        </a:xfrm>
        <a:custGeom>
          <a:avLst/>
          <a:gdLst/>
          <a:ahLst/>
          <a:cxnLst/>
          <a:rect l="0" t="0" r="0" b="0"/>
          <a:pathLst>
            <a:path>
              <a:moveTo>
                <a:pt x="738998" y="0"/>
              </a:moveTo>
              <a:lnTo>
                <a:pt x="738998" y="239670"/>
              </a:lnTo>
              <a:lnTo>
                <a:pt x="0" y="239670"/>
              </a:lnTo>
              <a:lnTo>
                <a:pt x="0" y="3516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999B0-DE67-AE4E-95B2-A6E4AD1D4B6D}">
      <dsp:nvSpPr>
        <dsp:cNvPr id="0" name=""/>
        <dsp:cNvSpPr/>
      </dsp:nvSpPr>
      <dsp:spPr>
        <a:xfrm>
          <a:off x="4308617" y="1765938"/>
          <a:ext cx="1108497" cy="351696"/>
        </a:xfrm>
        <a:custGeom>
          <a:avLst/>
          <a:gdLst/>
          <a:ahLst/>
          <a:cxnLst/>
          <a:rect l="0" t="0" r="0" b="0"/>
          <a:pathLst>
            <a:path>
              <a:moveTo>
                <a:pt x="1108497" y="0"/>
              </a:moveTo>
              <a:lnTo>
                <a:pt x="1108497" y="239670"/>
              </a:lnTo>
              <a:lnTo>
                <a:pt x="0" y="239670"/>
              </a:lnTo>
              <a:lnTo>
                <a:pt x="0" y="3516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FB1B0-EB67-F149-9BEE-3C5718515141}">
      <dsp:nvSpPr>
        <dsp:cNvPr id="0" name=""/>
        <dsp:cNvSpPr/>
      </dsp:nvSpPr>
      <dsp:spPr>
        <a:xfrm>
          <a:off x="1352624" y="2885520"/>
          <a:ext cx="738998" cy="35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70"/>
              </a:lnTo>
              <a:lnTo>
                <a:pt x="738998" y="239670"/>
              </a:lnTo>
              <a:lnTo>
                <a:pt x="738998" y="3516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4CA4F-8AEF-1948-994B-46F6FB81D424}">
      <dsp:nvSpPr>
        <dsp:cNvPr id="0" name=""/>
        <dsp:cNvSpPr/>
      </dsp:nvSpPr>
      <dsp:spPr>
        <a:xfrm>
          <a:off x="613625" y="2885520"/>
          <a:ext cx="738998" cy="351696"/>
        </a:xfrm>
        <a:custGeom>
          <a:avLst/>
          <a:gdLst/>
          <a:ahLst/>
          <a:cxnLst/>
          <a:rect l="0" t="0" r="0" b="0"/>
          <a:pathLst>
            <a:path>
              <a:moveTo>
                <a:pt x="738998" y="0"/>
              </a:moveTo>
              <a:lnTo>
                <a:pt x="738998" y="239670"/>
              </a:lnTo>
              <a:lnTo>
                <a:pt x="0" y="239670"/>
              </a:lnTo>
              <a:lnTo>
                <a:pt x="0" y="3516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51114F-4698-5041-9415-1A525BF8493D}">
      <dsp:nvSpPr>
        <dsp:cNvPr id="0" name=""/>
        <dsp:cNvSpPr/>
      </dsp:nvSpPr>
      <dsp:spPr>
        <a:xfrm>
          <a:off x="1352624" y="1765938"/>
          <a:ext cx="4064491" cy="351696"/>
        </a:xfrm>
        <a:custGeom>
          <a:avLst/>
          <a:gdLst/>
          <a:ahLst/>
          <a:cxnLst/>
          <a:rect l="0" t="0" r="0" b="0"/>
          <a:pathLst>
            <a:path>
              <a:moveTo>
                <a:pt x="4064491" y="0"/>
              </a:moveTo>
              <a:lnTo>
                <a:pt x="4064491" y="239670"/>
              </a:lnTo>
              <a:lnTo>
                <a:pt x="0" y="239670"/>
              </a:lnTo>
              <a:lnTo>
                <a:pt x="0" y="3516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42B34-83A6-3D41-B2E5-BE242E6C0CCB}">
      <dsp:nvSpPr>
        <dsp:cNvPr id="0" name=""/>
        <dsp:cNvSpPr/>
      </dsp:nvSpPr>
      <dsp:spPr>
        <a:xfrm>
          <a:off x="4812480" y="998051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CE86A-2B75-7249-9430-FE19A1E0218B}">
      <dsp:nvSpPr>
        <dsp:cNvPr id="0" name=""/>
        <dsp:cNvSpPr/>
      </dsp:nvSpPr>
      <dsp:spPr>
        <a:xfrm>
          <a:off x="4946843" y="1125696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驗收</a:t>
          </a:r>
        </a:p>
      </dsp:txBody>
      <dsp:txXfrm>
        <a:off x="4969334" y="1148187"/>
        <a:ext cx="1164288" cy="722904"/>
      </dsp:txXfrm>
    </dsp:sp>
    <dsp:sp modelId="{EA7ACB8C-6D9A-664C-9619-7045A5023E42}">
      <dsp:nvSpPr>
        <dsp:cNvPr id="0" name=""/>
        <dsp:cNvSpPr/>
      </dsp:nvSpPr>
      <dsp:spPr>
        <a:xfrm>
          <a:off x="747989" y="2117634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D40CBA-BA9A-744E-84DC-F24652B3EC1D}">
      <dsp:nvSpPr>
        <dsp:cNvPr id="0" name=""/>
        <dsp:cNvSpPr/>
      </dsp:nvSpPr>
      <dsp:spPr>
        <a:xfrm>
          <a:off x="882352" y="2245279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承包廠商</a:t>
          </a:r>
        </a:p>
      </dsp:txBody>
      <dsp:txXfrm>
        <a:off x="904843" y="2267770"/>
        <a:ext cx="1164288" cy="722904"/>
      </dsp:txXfrm>
    </dsp:sp>
    <dsp:sp modelId="{C3D08534-C532-0249-A34C-033D15A9FB76}">
      <dsp:nvSpPr>
        <dsp:cNvPr id="0" name=""/>
        <dsp:cNvSpPr/>
      </dsp:nvSpPr>
      <dsp:spPr>
        <a:xfrm>
          <a:off x="8990" y="3237216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BF32B4-6E74-3F45-8163-F7DF06639C80}">
      <dsp:nvSpPr>
        <dsp:cNvPr id="0" name=""/>
        <dsp:cNvSpPr/>
      </dsp:nvSpPr>
      <dsp:spPr>
        <a:xfrm>
          <a:off x="143354" y="3364861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提供完工報告書</a:t>
          </a:r>
        </a:p>
      </dsp:txBody>
      <dsp:txXfrm>
        <a:off x="165845" y="3387352"/>
        <a:ext cx="1164288" cy="722904"/>
      </dsp:txXfrm>
    </dsp:sp>
    <dsp:sp modelId="{181CED49-651C-C840-B5BD-E4DA0D888C3D}">
      <dsp:nvSpPr>
        <dsp:cNvPr id="0" name=""/>
        <dsp:cNvSpPr/>
      </dsp:nvSpPr>
      <dsp:spPr>
        <a:xfrm>
          <a:off x="1486987" y="3237216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AF4040-D326-174D-A82C-ADF3AEF0E823}">
      <dsp:nvSpPr>
        <dsp:cNvPr id="0" name=""/>
        <dsp:cNvSpPr/>
      </dsp:nvSpPr>
      <dsp:spPr>
        <a:xfrm>
          <a:off x="1621351" y="3364861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申請驗收</a:t>
          </a:r>
        </a:p>
      </dsp:txBody>
      <dsp:txXfrm>
        <a:off x="1643842" y="3387352"/>
        <a:ext cx="1164288" cy="722904"/>
      </dsp:txXfrm>
    </dsp:sp>
    <dsp:sp modelId="{F5C8B3EB-62D9-FA44-989C-9FEAA265444D}">
      <dsp:nvSpPr>
        <dsp:cNvPr id="0" name=""/>
        <dsp:cNvSpPr/>
      </dsp:nvSpPr>
      <dsp:spPr>
        <a:xfrm>
          <a:off x="3703982" y="2117634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66242-B15D-3E40-8636-FC4FB447DB3B}">
      <dsp:nvSpPr>
        <dsp:cNvPr id="0" name=""/>
        <dsp:cNvSpPr/>
      </dsp:nvSpPr>
      <dsp:spPr>
        <a:xfrm>
          <a:off x="3838346" y="2245279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庶務組</a:t>
          </a:r>
        </a:p>
      </dsp:txBody>
      <dsp:txXfrm>
        <a:off x="3860837" y="2267770"/>
        <a:ext cx="1164288" cy="722904"/>
      </dsp:txXfrm>
    </dsp:sp>
    <dsp:sp modelId="{99DF4FB6-D52A-704D-BAD6-BFFCF066680C}">
      <dsp:nvSpPr>
        <dsp:cNvPr id="0" name=""/>
        <dsp:cNvSpPr/>
      </dsp:nvSpPr>
      <dsp:spPr>
        <a:xfrm>
          <a:off x="2964984" y="3237216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2B18A-CB21-6548-AF63-A570B1E46DF9}">
      <dsp:nvSpPr>
        <dsp:cNvPr id="0" name=""/>
        <dsp:cNvSpPr/>
      </dsp:nvSpPr>
      <dsp:spPr>
        <a:xfrm>
          <a:off x="3099347" y="3364861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簽請校</a:t>
          </a:r>
          <a:r>
            <a:rPr lang="zh-TW" altLang="en-US" sz="1300" kern="1200">
              <a:solidFill>
                <a:schemeClr val="tx1"/>
              </a:solidFill>
            </a:rPr>
            <a:t>長指派主驗人</a:t>
          </a:r>
        </a:p>
      </dsp:txBody>
      <dsp:txXfrm>
        <a:off x="3121838" y="3387352"/>
        <a:ext cx="1164288" cy="722904"/>
      </dsp:txXfrm>
    </dsp:sp>
    <dsp:sp modelId="{F2466B59-E0C6-2B4B-8E19-91E48E7C3480}">
      <dsp:nvSpPr>
        <dsp:cNvPr id="0" name=""/>
        <dsp:cNvSpPr/>
      </dsp:nvSpPr>
      <dsp:spPr>
        <a:xfrm>
          <a:off x="4442981" y="3237216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5B51C-EE0C-9D4D-B7DD-95DE729FD674}">
      <dsp:nvSpPr>
        <dsp:cNvPr id="0" name=""/>
        <dsp:cNvSpPr/>
      </dsp:nvSpPr>
      <dsp:spPr>
        <a:xfrm>
          <a:off x="4577344" y="3364861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決定驗收</a:t>
          </a:r>
          <a:endParaRPr lang="en-US" altLang="zh-TW" sz="1300"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日期</a:t>
          </a:r>
        </a:p>
      </dsp:txBody>
      <dsp:txXfrm>
        <a:off x="4599835" y="3387352"/>
        <a:ext cx="1164288" cy="722904"/>
      </dsp:txXfrm>
    </dsp:sp>
    <dsp:sp modelId="{5CD9530D-ADBD-FC45-AAB5-F55E28FBC392}">
      <dsp:nvSpPr>
        <dsp:cNvPr id="0" name=""/>
        <dsp:cNvSpPr/>
      </dsp:nvSpPr>
      <dsp:spPr>
        <a:xfrm>
          <a:off x="5920978" y="2117634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5C708-1198-FC4A-B503-A557CC72C90D}">
      <dsp:nvSpPr>
        <dsp:cNvPr id="0" name=""/>
        <dsp:cNvSpPr/>
      </dsp:nvSpPr>
      <dsp:spPr>
        <a:xfrm>
          <a:off x="6055341" y="2245279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主計室</a:t>
          </a:r>
        </a:p>
      </dsp:txBody>
      <dsp:txXfrm>
        <a:off x="6077832" y="2267770"/>
        <a:ext cx="1164288" cy="722904"/>
      </dsp:txXfrm>
    </dsp:sp>
    <dsp:sp modelId="{80F25E62-FB6E-F64B-90D1-2F57650187C2}">
      <dsp:nvSpPr>
        <dsp:cNvPr id="0" name=""/>
        <dsp:cNvSpPr/>
      </dsp:nvSpPr>
      <dsp:spPr>
        <a:xfrm>
          <a:off x="5920978" y="3237216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FE8C53-C20F-7145-A31D-5DAF5ED6CE62}">
      <dsp:nvSpPr>
        <dsp:cNvPr id="0" name=""/>
        <dsp:cNvSpPr/>
      </dsp:nvSpPr>
      <dsp:spPr>
        <a:xfrm>
          <a:off x="6055341" y="3364861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現場監驗</a:t>
          </a:r>
        </a:p>
      </dsp:txBody>
      <dsp:txXfrm>
        <a:off x="6077832" y="3387352"/>
        <a:ext cx="1164288" cy="722904"/>
      </dsp:txXfrm>
    </dsp:sp>
    <dsp:sp modelId="{98068D0E-B6FF-F946-9E05-626CD710740A}">
      <dsp:nvSpPr>
        <dsp:cNvPr id="0" name=""/>
        <dsp:cNvSpPr/>
      </dsp:nvSpPr>
      <dsp:spPr>
        <a:xfrm>
          <a:off x="7398974" y="2117634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A386B-29F7-EB47-AA0D-9273CD3D29C3}">
      <dsp:nvSpPr>
        <dsp:cNvPr id="0" name=""/>
        <dsp:cNvSpPr/>
      </dsp:nvSpPr>
      <dsp:spPr>
        <a:xfrm>
          <a:off x="7533338" y="2245279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監造廠商</a:t>
          </a:r>
        </a:p>
      </dsp:txBody>
      <dsp:txXfrm>
        <a:off x="7555829" y="2267770"/>
        <a:ext cx="1164288" cy="722904"/>
      </dsp:txXfrm>
    </dsp:sp>
    <dsp:sp modelId="{3D973595-6A70-BE41-90C2-0BB74C7BEFD9}">
      <dsp:nvSpPr>
        <dsp:cNvPr id="0" name=""/>
        <dsp:cNvSpPr/>
      </dsp:nvSpPr>
      <dsp:spPr>
        <a:xfrm>
          <a:off x="7398974" y="3237216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AD1E7-06FD-654D-BB87-94FA4D0D2E48}">
      <dsp:nvSpPr>
        <dsp:cNvPr id="0" name=""/>
        <dsp:cNvSpPr/>
      </dsp:nvSpPr>
      <dsp:spPr>
        <a:xfrm>
          <a:off x="7533338" y="3364861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協驗</a:t>
          </a:r>
        </a:p>
      </dsp:txBody>
      <dsp:txXfrm>
        <a:off x="7555829" y="3387352"/>
        <a:ext cx="1164288" cy="722904"/>
      </dsp:txXfrm>
    </dsp:sp>
    <dsp:sp modelId="{48A0500E-0C14-824C-8D06-BE8204B2D7F9}">
      <dsp:nvSpPr>
        <dsp:cNvPr id="0" name=""/>
        <dsp:cNvSpPr/>
      </dsp:nvSpPr>
      <dsp:spPr>
        <a:xfrm>
          <a:off x="8876971" y="2117634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33B88-3F87-0E42-B01C-495459060DFF}">
      <dsp:nvSpPr>
        <dsp:cNvPr id="0" name=""/>
        <dsp:cNvSpPr/>
      </dsp:nvSpPr>
      <dsp:spPr>
        <a:xfrm>
          <a:off x="9011335" y="2245279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主驗人</a:t>
          </a:r>
        </a:p>
      </dsp:txBody>
      <dsp:txXfrm>
        <a:off x="9033826" y="2267770"/>
        <a:ext cx="1164288" cy="722904"/>
      </dsp:txXfrm>
    </dsp:sp>
    <dsp:sp modelId="{F14AD8C5-FA7C-0C4F-921C-970D6111DAB2}">
      <dsp:nvSpPr>
        <dsp:cNvPr id="0" name=""/>
        <dsp:cNvSpPr/>
      </dsp:nvSpPr>
      <dsp:spPr>
        <a:xfrm>
          <a:off x="8876971" y="3237216"/>
          <a:ext cx="1209270" cy="767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0712BF-0609-164A-AD2B-D1AAC56297CE}">
      <dsp:nvSpPr>
        <dsp:cNvPr id="0" name=""/>
        <dsp:cNvSpPr/>
      </dsp:nvSpPr>
      <dsp:spPr>
        <a:xfrm>
          <a:off x="9011335" y="3364861"/>
          <a:ext cx="1209270" cy="767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主責驗收</a:t>
          </a:r>
        </a:p>
      </dsp:txBody>
      <dsp:txXfrm>
        <a:off x="9033826" y="3387352"/>
        <a:ext cx="1164288" cy="7229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04FE8-B18E-854D-963A-20CE02783CCB}">
      <dsp:nvSpPr>
        <dsp:cNvPr id="0" name=""/>
        <dsp:cNvSpPr/>
      </dsp:nvSpPr>
      <dsp:spPr>
        <a:xfrm>
          <a:off x="4405257" y="1185426"/>
          <a:ext cx="248434" cy="1187949"/>
        </a:xfrm>
        <a:custGeom>
          <a:avLst/>
          <a:gdLst/>
          <a:ahLst/>
          <a:cxnLst/>
          <a:rect l="0" t="0" r="0" b="0"/>
          <a:pathLst>
            <a:path>
              <a:moveTo>
                <a:pt x="248434" y="0"/>
              </a:moveTo>
              <a:lnTo>
                <a:pt x="248434" y="1187949"/>
              </a:lnTo>
              <a:lnTo>
                <a:pt x="0" y="11879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F74D43-F193-1B4C-8DC7-3A6E7E1B7CAB}">
      <dsp:nvSpPr>
        <dsp:cNvPr id="0" name=""/>
        <dsp:cNvSpPr/>
      </dsp:nvSpPr>
      <dsp:spPr>
        <a:xfrm>
          <a:off x="4653692" y="1185426"/>
          <a:ext cx="2862912" cy="23758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7463"/>
              </a:lnTo>
              <a:lnTo>
                <a:pt x="2862912" y="2127463"/>
              </a:lnTo>
              <a:lnTo>
                <a:pt x="2862912" y="23758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264D0-1AF1-3940-A92E-36FA9EFA9AF2}">
      <dsp:nvSpPr>
        <dsp:cNvPr id="0" name=""/>
        <dsp:cNvSpPr/>
      </dsp:nvSpPr>
      <dsp:spPr>
        <a:xfrm>
          <a:off x="4438855" y="1185426"/>
          <a:ext cx="214836" cy="2375898"/>
        </a:xfrm>
        <a:custGeom>
          <a:avLst/>
          <a:gdLst/>
          <a:ahLst/>
          <a:cxnLst/>
          <a:rect l="0" t="0" r="0" b="0"/>
          <a:pathLst>
            <a:path>
              <a:moveTo>
                <a:pt x="214836" y="0"/>
              </a:moveTo>
              <a:lnTo>
                <a:pt x="214836" y="2127463"/>
              </a:lnTo>
              <a:lnTo>
                <a:pt x="0" y="2127463"/>
              </a:lnTo>
              <a:lnTo>
                <a:pt x="0" y="23758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D79A6-1E6F-CA40-80DD-3FD1D922D93F}">
      <dsp:nvSpPr>
        <dsp:cNvPr id="0" name=""/>
        <dsp:cNvSpPr/>
      </dsp:nvSpPr>
      <dsp:spPr>
        <a:xfrm>
          <a:off x="1575942" y="1185426"/>
          <a:ext cx="3077749" cy="2375898"/>
        </a:xfrm>
        <a:custGeom>
          <a:avLst/>
          <a:gdLst/>
          <a:ahLst/>
          <a:cxnLst/>
          <a:rect l="0" t="0" r="0" b="0"/>
          <a:pathLst>
            <a:path>
              <a:moveTo>
                <a:pt x="3077749" y="0"/>
              </a:moveTo>
              <a:lnTo>
                <a:pt x="3077749" y="2127463"/>
              </a:lnTo>
              <a:lnTo>
                <a:pt x="0" y="2127463"/>
              </a:lnTo>
              <a:lnTo>
                <a:pt x="0" y="23758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130BAF-FB04-FA44-B58B-6D6EF88AC194}">
      <dsp:nvSpPr>
        <dsp:cNvPr id="0" name=""/>
        <dsp:cNvSpPr/>
      </dsp:nvSpPr>
      <dsp:spPr>
        <a:xfrm>
          <a:off x="3470670" y="2405"/>
          <a:ext cx="2366043" cy="1183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/>
            <a:t>承包廠商</a:t>
          </a:r>
        </a:p>
      </dsp:txBody>
      <dsp:txXfrm>
        <a:off x="3470670" y="2405"/>
        <a:ext cx="2366043" cy="1183021"/>
      </dsp:txXfrm>
    </dsp:sp>
    <dsp:sp modelId="{A4095B94-9145-344F-A57F-807B309443CE}">
      <dsp:nvSpPr>
        <dsp:cNvPr id="0" name=""/>
        <dsp:cNvSpPr/>
      </dsp:nvSpPr>
      <dsp:spPr>
        <a:xfrm>
          <a:off x="392921" y="3561325"/>
          <a:ext cx="2366043" cy="1183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100" kern="1200" dirty="0"/>
            <a:t>開工報告書</a:t>
          </a:r>
          <a:endParaRPr lang="zh-TW" altLang="en-US" sz="3100" kern="1200" dirty="0"/>
        </a:p>
      </dsp:txBody>
      <dsp:txXfrm>
        <a:off x="392921" y="3561325"/>
        <a:ext cx="2366043" cy="1183021"/>
      </dsp:txXfrm>
    </dsp:sp>
    <dsp:sp modelId="{3A03B424-CE49-284E-A422-3D107ECFB015}">
      <dsp:nvSpPr>
        <dsp:cNvPr id="0" name=""/>
        <dsp:cNvSpPr/>
      </dsp:nvSpPr>
      <dsp:spPr>
        <a:xfrm>
          <a:off x="3255833" y="3561325"/>
          <a:ext cx="2366043" cy="1183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100" kern="1200" dirty="0"/>
            <a:t>施工計畫書</a:t>
          </a:r>
          <a:endParaRPr lang="zh-TW" altLang="en-US" sz="3100" kern="1200" dirty="0"/>
        </a:p>
      </dsp:txBody>
      <dsp:txXfrm>
        <a:off x="3255833" y="3561325"/>
        <a:ext cx="2366043" cy="1183021"/>
      </dsp:txXfrm>
    </dsp:sp>
    <dsp:sp modelId="{9A47AC56-D5E9-3143-9C06-BD139E8A352F}">
      <dsp:nvSpPr>
        <dsp:cNvPr id="0" name=""/>
        <dsp:cNvSpPr/>
      </dsp:nvSpPr>
      <dsp:spPr>
        <a:xfrm>
          <a:off x="6118746" y="3561325"/>
          <a:ext cx="2795717" cy="1183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100" kern="1200" dirty="0"/>
            <a:t>品質管理計畫書</a:t>
          </a:r>
          <a:endParaRPr lang="zh-TW" altLang="en-US" sz="3100" kern="1200" dirty="0"/>
        </a:p>
      </dsp:txBody>
      <dsp:txXfrm>
        <a:off x="6118746" y="3561325"/>
        <a:ext cx="2795717" cy="1183021"/>
      </dsp:txXfrm>
    </dsp:sp>
    <dsp:sp modelId="{89024BFF-3676-454D-93EB-B024D7EF1A30}">
      <dsp:nvSpPr>
        <dsp:cNvPr id="0" name=""/>
        <dsp:cNvSpPr/>
      </dsp:nvSpPr>
      <dsp:spPr>
        <a:xfrm>
          <a:off x="2039214" y="1682296"/>
          <a:ext cx="2366043" cy="1382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solidFill>
                <a:srgbClr val="FF0000"/>
              </a:solidFill>
            </a:rPr>
            <a:t>庶務組</a:t>
          </a:r>
          <a:endParaRPr lang="en-US" altLang="zh-TW" sz="3200" kern="1200" dirty="0">
            <a:solidFill>
              <a:srgbClr val="FF0000"/>
            </a:solidFill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solidFill>
                <a:srgbClr val="FF0000"/>
              </a:solidFill>
            </a:rPr>
            <a:t>統籌管理</a:t>
          </a:r>
        </a:p>
      </dsp:txBody>
      <dsp:txXfrm>
        <a:off x="2039214" y="1682296"/>
        <a:ext cx="2366043" cy="1382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417AAE-5024-0343-8B74-F46D2B6C17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zh-TW" dirty="0"/>
              <a:t>仁 愛 高 農 </a:t>
            </a:r>
            <a:br>
              <a:rPr lang="zh-TW" altLang="zh-TW" dirty="0"/>
            </a:br>
            <a:r>
              <a:rPr lang="zh-TW" altLang="zh-TW" dirty="0"/>
              <a:t>新 設 冷 暖 氣 機 專 案</a:t>
            </a:r>
            <a:endParaRPr kumimoji="1"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11F18DB-5AD1-8945-B788-AA3150370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591684"/>
          </a:xfrm>
        </p:spPr>
        <p:txBody>
          <a:bodyPr>
            <a:normAutofit/>
          </a:bodyPr>
          <a:lstStyle/>
          <a:p>
            <a:r>
              <a:rPr lang="zh-TW" altLang="zh-TW" dirty="0"/>
              <a:t>高玉萍</a:t>
            </a:r>
            <a:endParaRPr lang="en-US" altLang="zh-TW" dirty="0"/>
          </a:p>
          <a:p>
            <a:r>
              <a:rPr lang="zh-TW" altLang="zh-TW" dirty="0"/>
              <a:t>王貴香</a:t>
            </a:r>
            <a:endParaRPr lang="en-US" altLang="zh-TW" dirty="0"/>
          </a:p>
          <a:p>
            <a:r>
              <a:rPr lang="zh-TW" altLang="zh-TW" dirty="0"/>
              <a:t>蘇曉菁</a:t>
            </a:r>
            <a:endParaRPr lang="en-US" altLang="zh-TW" dirty="0"/>
          </a:p>
          <a:p>
            <a:r>
              <a:rPr lang="zh-TW" altLang="zh-TW" dirty="0"/>
              <a:t>鄭冠穎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9900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EB6ECA-DF37-F24E-85A4-99A1E0C43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18386"/>
            <a:ext cx="8596668" cy="1320800"/>
          </a:xfrm>
        </p:spPr>
        <p:txBody>
          <a:bodyPr/>
          <a:lstStyle/>
          <a:p>
            <a:r>
              <a:rPr kumimoji="1" lang="zh-TW" altLang="en-US" dirty="0"/>
              <a:t>專案管理範疇</a:t>
            </a:r>
            <a:r>
              <a:rPr kumimoji="1" lang="en-US" altLang="zh-TW" dirty="0"/>
              <a:t>-</a:t>
            </a:r>
            <a:br>
              <a:rPr kumimoji="1" lang="en-US" altLang="zh-TW" dirty="0"/>
            </a:br>
            <a:r>
              <a:rPr lang="zh-TW" altLang="zh-TW" dirty="0"/>
              <a:t>第二階段：規劃階段 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B352D2-801B-8343-8252-3016B9E3A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6206170A-8581-A145-A168-67D3A11014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1860845"/>
              </p:ext>
            </p:extLst>
          </p:nvPr>
        </p:nvGraphicFramePr>
        <p:xfrm>
          <a:off x="330855" y="1669687"/>
          <a:ext cx="9289626" cy="4862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1198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4B89B-2946-E246-8BA1-4EB43618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專案管理範疇</a:t>
            </a:r>
            <a:r>
              <a:rPr kumimoji="1" lang="en-US" altLang="zh-TW" dirty="0"/>
              <a:t>-</a:t>
            </a:r>
            <a:br>
              <a:rPr kumimoji="1" lang="en-US" altLang="zh-TW" dirty="0"/>
            </a:br>
            <a:r>
              <a:rPr lang="zh-TW" altLang="zh-TW" dirty="0"/>
              <a:t>第三階段：採購階段 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FA1C91-C70E-5A43-AEBE-57EE13734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30292A08-2A90-FF46-A803-566687FA14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664213"/>
              </p:ext>
            </p:extLst>
          </p:nvPr>
        </p:nvGraphicFramePr>
        <p:xfrm>
          <a:off x="844168" y="1022646"/>
          <a:ext cx="8647304" cy="6036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1970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48A156-4C2C-434C-AED1-587ADF81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專案管理範疇</a:t>
            </a:r>
            <a:r>
              <a:rPr kumimoji="1" lang="en-US" altLang="zh-TW" dirty="0"/>
              <a:t>-</a:t>
            </a:r>
            <a:br>
              <a:rPr kumimoji="1" lang="en-US" altLang="zh-TW" dirty="0"/>
            </a:br>
            <a:r>
              <a:rPr lang="zh-TW" altLang="zh-TW" dirty="0"/>
              <a:t>第四階段：驗收階段 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8784D9-0B5A-E748-BCAB-A5AD748CD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3590F6BE-8AB8-DD4B-830B-E6B1877871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3406167"/>
              </p:ext>
            </p:extLst>
          </p:nvPr>
        </p:nvGraphicFramePr>
        <p:xfrm>
          <a:off x="194564" y="1270000"/>
          <a:ext cx="10229596" cy="513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11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4D8896-AD59-024D-8AD9-15CD311F7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70" y="152400"/>
            <a:ext cx="8596668" cy="1320800"/>
          </a:xfrm>
        </p:spPr>
        <p:txBody>
          <a:bodyPr/>
          <a:lstStyle/>
          <a:p>
            <a:r>
              <a:rPr kumimoji="1" lang="zh-TW" altLang="en-US" dirty="0"/>
              <a:t>專案時程網絡圖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88FB1B-CEF7-814D-966C-BEB687B0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F37929C-133A-4342-94C2-FDD8876D1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1286"/>
            <a:ext cx="12159506" cy="832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99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FA052E-97B7-074F-BE96-C2764F744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42" y="262128"/>
            <a:ext cx="8596668" cy="1320800"/>
          </a:xfrm>
        </p:spPr>
        <p:txBody>
          <a:bodyPr>
            <a:normAutofit/>
          </a:bodyPr>
          <a:lstStyle/>
          <a:p>
            <a:r>
              <a:rPr kumimoji="1" lang="zh-TW" altLang="en-US" dirty="0"/>
              <a:t>責任矩陣</a:t>
            </a:r>
            <a:r>
              <a:rPr kumimoji="1" lang="en-US" altLang="zh-TW" sz="2000" dirty="0"/>
              <a:t>(</a:t>
            </a:r>
            <a:r>
              <a:rPr lang="en-US" altLang="zh-TW" sz="2000" dirty="0"/>
              <a:t>R</a:t>
            </a:r>
            <a:r>
              <a:rPr lang="zh-TW" altLang="zh-TW" sz="2000" dirty="0"/>
              <a:t>：負責；</a:t>
            </a:r>
            <a:r>
              <a:rPr lang="en-US" altLang="zh-TW" sz="2000" dirty="0"/>
              <a:t> S</a:t>
            </a:r>
            <a:r>
              <a:rPr lang="zh-TW" altLang="zh-TW" sz="2000" dirty="0"/>
              <a:t>：支援</a:t>
            </a:r>
            <a:r>
              <a:rPr lang="en-US" altLang="zh-TW" sz="2000" dirty="0"/>
              <a:t>/</a:t>
            </a:r>
            <a:r>
              <a:rPr lang="zh-TW" altLang="zh-TW" sz="2000" dirty="0"/>
              <a:t>協助</a:t>
            </a:r>
            <a:r>
              <a:rPr lang="en-US" altLang="zh-TW" sz="2000" dirty="0"/>
              <a:t>)</a:t>
            </a:r>
            <a:br>
              <a:rPr lang="zh-TW" altLang="zh-TW" dirty="0"/>
            </a:br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8E7A36DB-7C5E-0543-A31C-AEBACC1B43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177764"/>
              </p:ext>
            </p:extLst>
          </p:nvPr>
        </p:nvGraphicFramePr>
        <p:xfrm>
          <a:off x="512742" y="922528"/>
          <a:ext cx="8612970" cy="5873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9641">
                  <a:extLst>
                    <a:ext uri="{9D8B030D-6E8A-4147-A177-3AD203B41FA5}">
                      <a16:colId xmlns:a16="http://schemas.microsoft.com/office/drawing/2014/main" val="697343199"/>
                    </a:ext>
                  </a:extLst>
                </a:gridCol>
                <a:gridCol w="651796">
                  <a:extLst>
                    <a:ext uri="{9D8B030D-6E8A-4147-A177-3AD203B41FA5}">
                      <a16:colId xmlns:a16="http://schemas.microsoft.com/office/drawing/2014/main" val="1073995311"/>
                    </a:ext>
                  </a:extLst>
                </a:gridCol>
                <a:gridCol w="976705">
                  <a:extLst>
                    <a:ext uri="{9D8B030D-6E8A-4147-A177-3AD203B41FA5}">
                      <a16:colId xmlns:a16="http://schemas.microsoft.com/office/drawing/2014/main" val="705912329"/>
                    </a:ext>
                  </a:extLst>
                </a:gridCol>
                <a:gridCol w="761830">
                  <a:extLst>
                    <a:ext uri="{9D8B030D-6E8A-4147-A177-3AD203B41FA5}">
                      <a16:colId xmlns:a16="http://schemas.microsoft.com/office/drawing/2014/main" val="549216934"/>
                    </a:ext>
                  </a:extLst>
                </a:gridCol>
                <a:gridCol w="703227">
                  <a:extLst>
                    <a:ext uri="{9D8B030D-6E8A-4147-A177-3AD203B41FA5}">
                      <a16:colId xmlns:a16="http://schemas.microsoft.com/office/drawing/2014/main" val="3196513304"/>
                    </a:ext>
                  </a:extLst>
                </a:gridCol>
                <a:gridCol w="789611">
                  <a:extLst>
                    <a:ext uri="{9D8B030D-6E8A-4147-A177-3AD203B41FA5}">
                      <a16:colId xmlns:a16="http://schemas.microsoft.com/office/drawing/2014/main" val="135196496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73478905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4026163065"/>
                    </a:ext>
                  </a:extLst>
                </a:gridCol>
              </a:tblGrid>
              <a:tr h="655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任務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教務主任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教學設</a:t>
                      </a:r>
                      <a:br>
                        <a:rPr lang="en-US" sz="2000" kern="0">
                          <a:effectLst/>
                        </a:rPr>
                      </a:br>
                      <a:r>
                        <a:rPr lang="zh-TW" sz="2000" kern="0">
                          <a:effectLst/>
                        </a:rPr>
                        <a:t>備組長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總務主任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庶務組長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主計主任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監造廠商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承包廠商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952410917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>
                          <a:effectLst/>
                        </a:rPr>
                        <a:t>評估統整需求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789519124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撰寫計畫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539763904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>
                          <a:effectLst/>
                        </a:rPr>
                        <a:t>溝通管理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365218265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採購與招標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264800220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>
                          <a:effectLst/>
                        </a:rPr>
                        <a:t>審核預算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R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337487433"/>
                  </a:ext>
                </a:extLst>
              </a:tr>
              <a:tr h="462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招標文件</a:t>
                      </a:r>
                      <a:r>
                        <a:rPr lang="en-US" sz="2000" kern="0" dirty="0">
                          <a:effectLst/>
                        </a:rPr>
                        <a:t>/</a:t>
                      </a:r>
                      <a:r>
                        <a:rPr lang="zh-TW" sz="2000" kern="0" dirty="0">
                          <a:effectLst/>
                        </a:rPr>
                        <a:t>合約擬訂</a:t>
                      </a:r>
                      <a:r>
                        <a:rPr lang="en-US" sz="2000" kern="0" dirty="0">
                          <a:effectLst/>
                        </a:rPr>
                        <a:t>/</a:t>
                      </a:r>
                      <a:r>
                        <a:rPr lang="zh-TW" sz="2000" kern="0" dirty="0">
                          <a:effectLst/>
                        </a:rPr>
                        <a:t>簽約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763878243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設計監造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873409917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施工品質管理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052551431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工程進度監控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192264786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用料採購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272486170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風險控管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01296818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經費核銷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923084565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驗收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541971182"/>
                  </a:ext>
                </a:extLst>
              </a:tr>
              <a:tr h="35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提交結案報告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000" b="1" kern="0" dirty="0">
                          <a:solidFill>
                            <a:srgbClr val="FF0000"/>
                          </a:solidFill>
                          <a:effectLst/>
                        </a:rPr>
                        <a:t>Ｒ</a:t>
                      </a:r>
                      <a:endParaRPr lang="zh-TW" altLang="zh-TW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800645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982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DD7266-4D46-3841-AD34-A6E22BB9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品質管理</a:t>
            </a:r>
            <a:br>
              <a:rPr lang="zh-TW" altLang="zh-TW" dirty="0"/>
            </a:br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2A5566A7-67C1-4742-9283-23150B8BD7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241738"/>
              </p:ext>
            </p:extLst>
          </p:nvPr>
        </p:nvGraphicFramePr>
        <p:xfrm>
          <a:off x="366966" y="1270000"/>
          <a:ext cx="9307385" cy="4746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2848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E642E2-0F77-2A4F-B5B7-053C8B0AA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2128"/>
            <a:ext cx="8596668" cy="1320800"/>
          </a:xfrm>
        </p:spPr>
        <p:txBody>
          <a:bodyPr/>
          <a:lstStyle/>
          <a:p>
            <a:r>
              <a:rPr kumimoji="1" lang="zh-TW" altLang="en-US" dirty="0"/>
              <a:t>風險管理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51BBA12-2D1A-404B-B96D-92BCE412B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344847"/>
              </p:ext>
            </p:extLst>
          </p:nvPr>
        </p:nvGraphicFramePr>
        <p:xfrm>
          <a:off x="677334" y="1270000"/>
          <a:ext cx="8448377" cy="4769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249">
                  <a:extLst>
                    <a:ext uri="{9D8B030D-6E8A-4147-A177-3AD203B41FA5}">
                      <a16:colId xmlns:a16="http://schemas.microsoft.com/office/drawing/2014/main" val="1374181577"/>
                    </a:ext>
                  </a:extLst>
                </a:gridCol>
                <a:gridCol w="1329837">
                  <a:extLst>
                    <a:ext uri="{9D8B030D-6E8A-4147-A177-3AD203B41FA5}">
                      <a16:colId xmlns:a16="http://schemas.microsoft.com/office/drawing/2014/main" val="2753332923"/>
                    </a:ext>
                  </a:extLst>
                </a:gridCol>
                <a:gridCol w="2444554">
                  <a:extLst>
                    <a:ext uri="{9D8B030D-6E8A-4147-A177-3AD203B41FA5}">
                      <a16:colId xmlns:a16="http://schemas.microsoft.com/office/drawing/2014/main" val="2189512216"/>
                    </a:ext>
                  </a:extLst>
                </a:gridCol>
                <a:gridCol w="821370">
                  <a:extLst>
                    <a:ext uri="{9D8B030D-6E8A-4147-A177-3AD203B41FA5}">
                      <a16:colId xmlns:a16="http://schemas.microsoft.com/office/drawing/2014/main" val="2480011148"/>
                    </a:ext>
                  </a:extLst>
                </a:gridCol>
                <a:gridCol w="782257">
                  <a:extLst>
                    <a:ext uri="{9D8B030D-6E8A-4147-A177-3AD203B41FA5}">
                      <a16:colId xmlns:a16="http://schemas.microsoft.com/office/drawing/2014/main" val="2925143009"/>
                    </a:ext>
                  </a:extLst>
                </a:gridCol>
                <a:gridCol w="1134273">
                  <a:extLst>
                    <a:ext uri="{9D8B030D-6E8A-4147-A177-3AD203B41FA5}">
                      <a16:colId xmlns:a16="http://schemas.microsoft.com/office/drawing/2014/main" val="1202870117"/>
                    </a:ext>
                  </a:extLst>
                </a:gridCol>
                <a:gridCol w="1329837">
                  <a:extLst>
                    <a:ext uri="{9D8B030D-6E8A-4147-A177-3AD203B41FA5}">
                      <a16:colId xmlns:a16="http://schemas.microsoft.com/office/drawing/2014/main" val="2717626818"/>
                    </a:ext>
                  </a:extLst>
                </a:gridCol>
              </a:tblGrid>
              <a:tr h="763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No.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風險</a:t>
                      </a:r>
                      <a:endParaRPr lang="en-US" altLang="zh-TW" sz="24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名稱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風險內容描述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影響評估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風險等級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負責人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風險處理方式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940578"/>
                  </a:ext>
                </a:extLst>
              </a:tr>
              <a:tr h="2177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設計監造廠商招標延遲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裝設冷氣前需做電力改善工程，若監造廠商招標延遲，冷氣工程就會延遲。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高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低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庶務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組長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列入平時考核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756766"/>
                  </a:ext>
                </a:extLst>
              </a:tr>
              <a:tr h="1539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設計監造得標廠商延遲履約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施工圖說及預算表延遲交貨或經校方審查仍需修正，致延長交貨期程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高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中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設計監造得標廠商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列入合約規範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464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46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9D925D-FC85-AF4D-A395-5B636624E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6720"/>
            <a:ext cx="8596668" cy="1320800"/>
          </a:xfrm>
        </p:spPr>
        <p:txBody>
          <a:bodyPr/>
          <a:lstStyle/>
          <a:p>
            <a:r>
              <a:rPr kumimoji="1" lang="zh-TW" altLang="en-US" dirty="0"/>
              <a:t>風險管理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A5EE20-CB1E-D14A-BB03-751F2EC41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0799CDA-06DC-5648-9EFF-A01B84E1B8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340043"/>
              </p:ext>
            </p:extLst>
          </p:nvPr>
        </p:nvGraphicFramePr>
        <p:xfrm>
          <a:off x="423288" y="1271470"/>
          <a:ext cx="9214488" cy="4769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166">
                  <a:extLst>
                    <a:ext uri="{9D8B030D-6E8A-4147-A177-3AD203B41FA5}">
                      <a16:colId xmlns:a16="http://schemas.microsoft.com/office/drawing/2014/main" val="1374181577"/>
                    </a:ext>
                  </a:extLst>
                </a:gridCol>
                <a:gridCol w="1384495">
                  <a:extLst>
                    <a:ext uri="{9D8B030D-6E8A-4147-A177-3AD203B41FA5}">
                      <a16:colId xmlns:a16="http://schemas.microsoft.com/office/drawing/2014/main" val="2753332923"/>
                    </a:ext>
                  </a:extLst>
                </a:gridCol>
                <a:gridCol w="2545028">
                  <a:extLst>
                    <a:ext uri="{9D8B030D-6E8A-4147-A177-3AD203B41FA5}">
                      <a16:colId xmlns:a16="http://schemas.microsoft.com/office/drawing/2014/main" val="2189512216"/>
                    </a:ext>
                  </a:extLst>
                </a:gridCol>
                <a:gridCol w="855129">
                  <a:extLst>
                    <a:ext uri="{9D8B030D-6E8A-4147-A177-3AD203B41FA5}">
                      <a16:colId xmlns:a16="http://schemas.microsoft.com/office/drawing/2014/main" val="2480011148"/>
                    </a:ext>
                  </a:extLst>
                </a:gridCol>
                <a:gridCol w="814409">
                  <a:extLst>
                    <a:ext uri="{9D8B030D-6E8A-4147-A177-3AD203B41FA5}">
                      <a16:colId xmlns:a16="http://schemas.microsoft.com/office/drawing/2014/main" val="2925143009"/>
                    </a:ext>
                  </a:extLst>
                </a:gridCol>
                <a:gridCol w="1180893">
                  <a:extLst>
                    <a:ext uri="{9D8B030D-6E8A-4147-A177-3AD203B41FA5}">
                      <a16:colId xmlns:a16="http://schemas.microsoft.com/office/drawing/2014/main" val="1202870117"/>
                    </a:ext>
                  </a:extLst>
                </a:gridCol>
                <a:gridCol w="1803368">
                  <a:extLst>
                    <a:ext uri="{9D8B030D-6E8A-4147-A177-3AD203B41FA5}">
                      <a16:colId xmlns:a16="http://schemas.microsoft.com/office/drawing/2014/main" val="2717626818"/>
                    </a:ext>
                  </a:extLst>
                </a:gridCol>
              </a:tblGrid>
              <a:tr h="763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No.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風險</a:t>
                      </a:r>
                      <a:endParaRPr lang="en-US" altLang="zh-TW" sz="24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名稱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風險內容描述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影響評估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風險等級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負責人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風險處理方式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940578"/>
                  </a:ext>
                </a:extLst>
              </a:tr>
              <a:tr h="2177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BiauKai" panose="02010601000101010101" pitchFamily="2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招標不易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仁農位於偏鄉，招商不易，流標會導致工程進度延宕，影響學生上課教室的使用。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庶務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逕向廠商邀標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756766"/>
                  </a:ext>
                </a:extLst>
              </a:tr>
              <a:tr h="1539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BiauKai" panose="02010601000101010101" pitchFamily="2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施工品質低落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標案採價格標，倘底價合理，廠商恐有降低品質，不能誠信履約之虞。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施工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廠商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落實驗收程序，確保每個項目皆要符合合約內容。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464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020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4B3ACD-A908-994F-8AB9-E91A027B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95230"/>
            <a:ext cx="8596668" cy="1320800"/>
          </a:xfrm>
        </p:spPr>
        <p:txBody>
          <a:bodyPr/>
          <a:lstStyle/>
          <a:p>
            <a:r>
              <a:rPr kumimoji="1" lang="zh-TW" altLang="en-US" dirty="0"/>
              <a:t>風險管理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472FE38-937F-6B40-9CC5-E8FB32EF1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79539D5-41F4-0044-8C8E-5BA91FAC5A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254113"/>
              </p:ext>
            </p:extLst>
          </p:nvPr>
        </p:nvGraphicFramePr>
        <p:xfrm>
          <a:off x="423288" y="1271470"/>
          <a:ext cx="9726552" cy="5113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5949">
                  <a:extLst>
                    <a:ext uri="{9D8B030D-6E8A-4147-A177-3AD203B41FA5}">
                      <a16:colId xmlns:a16="http://schemas.microsoft.com/office/drawing/2014/main" val="1374181577"/>
                    </a:ext>
                  </a:extLst>
                </a:gridCol>
                <a:gridCol w="1394986">
                  <a:extLst>
                    <a:ext uri="{9D8B030D-6E8A-4147-A177-3AD203B41FA5}">
                      <a16:colId xmlns:a16="http://schemas.microsoft.com/office/drawing/2014/main" val="2753332923"/>
                    </a:ext>
                  </a:extLst>
                </a:gridCol>
                <a:gridCol w="2564314">
                  <a:extLst>
                    <a:ext uri="{9D8B030D-6E8A-4147-A177-3AD203B41FA5}">
                      <a16:colId xmlns:a16="http://schemas.microsoft.com/office/drawing/2014/main" val="2189512216"/>
                    </a:ext>
                  </a:extLst>
                </a:gridCol>
                <a:gridCol w="861609">
                  <a:extLst>
                    <a:ext uri="{9D8B030D-6E8A-4147-A177-3AD203B41FA5}">
                      <a16:colId xmlns:a16="http://schemas.microsoft.com/office/drawing/2014/main" val="2480011148"/>
                    </a:ext>
                  </a:extLst>
                </a:gridCol>
                <a:gridCol w="820580">
                  <a:extLst>
                    <a:ext uri="{9D8B030D-6E8A-4147-A177-3AD203B41FA5}">
                      <a16:colId xmlns:a16="http://schemas.microsoft.com/office/drawing/2014/main" val="2925143009"/>
                    </a:ext>
                  </a:extLst>
                </a:gridCol>
                <a:gridCol w="1189842">
                  <a:extLst>
                    <a:ext uri="{9D8B030D-6E8A-4147-A177-3AD203B41FA5}">
                      <a16:colId xmlns:a16="http://schemas.microsoft.com/office/drawing/2014/main" val="1202870117"/>
                    </a:ext>
                  </a:extLst>
                </a:gridCol>
                <a:gridCol w="2259272">
                  <a:extLst>
                    <a:ext uri="{9D8B030D-6E8A-4147-A177-3AD203B41FA5}">
                      <a16:colId xmlns:a16="http://schemas.microsoft.com/office/drawing/2014/main" val="2717626818"/>
                    </a:ext>
                  </a:extLst>
                </a:gridCol>
              </a:tblGrid>
              <a:tr h="856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No.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風險</a:t>
                      </a:r>
                      <a:endParaRPr lang="en-US" altLang="zh-TW" sz="24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名稱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風險內容描述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影響評估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風險等級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負責人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風險處理方式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940578"/>
                  </a:ext>
                </a:extLst>
              </a:tr>
              <a:tr h="220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BiauKai" panose="02010601000101010101" pitchFamily="2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買不到冷氣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工程發包出去，卻買不到合適功能、價格的冷氣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施工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廠商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接受同品質產品或減價收受。</a:t>
                      </a:r>
                      <a:endParaRPr lang="en-US" altLang="zh-TW" sz="20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altLang="en-US" sz="20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建立罰則。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以上由合約規範，另要求監造單位落實材料送審程序。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756766"/>
                  </a:ext>
                </a:extLst>
              </a:tr>
              <a:tr h="2050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BiauKai" panose="02010601000101010101" pitchFamily="2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施工造成師生上課權益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學校工程施工、噪音與粉塵影響學生健康與學習成效，亦有師生安全之虞。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施工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廠商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要求廠商將噪音較大的工程，儘量安排於非上課時間施工。</a:t>
                      </a:r>
                      <a:endParaRPr lang="en-US" altLang="zh-TW" sz="20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altLang="en-US" sz="20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52400" indent="-1524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施工區設置防護罩，以利減少粉塵影響。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464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693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FD8E83-3FE8-C645-8632-D342196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風險管理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44F708-68FF-9547-A06E-8A99193CA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C0994632-C124-ED45-8B0D-89FEA97D50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043216"/>
              </p:ext>
            </p:extLst>
          </p:nvPr>
        </p:nvGraphicFramePr>
        <p:xfrm>
          <a:off x="423288" y="1271470"/>
          <a:ext cx="9251063" cy="4661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860">
                  <a:extLst>
                    <a:ext uri="{9D8B030D-6E8A-4147-A177-3AD203B41FA5}">
                      <a16:colId xmlns:a16="http://schemas.microsoft.com/office/drawing/2014/main" val="1374181577"/>
                    </a:ext>
                  </a:extLst>
                </a:gridCol>
                <a:gridCol w="1326791">
                  <a:extLst>
                    <a:ext uri="{9D8B030D-6E8A-4147-A177-3AD203B41FA5}">
                      <a16:colId xmlns:a16="http://schemas.microsoft.com/office/drawing/2014/main" val="2753332923"/>
                    </a:ext>
                  </a:extLst>
                </a:gridCol>
                <a:gridCol w="2438956">
                  <a:extLst>
                    <a:ext uri="{9D8B030D-6E8A-4147-A177-3AD203B41FA5}">
                      <a16:colId xmlns:a16="http://schemas.microsoft.com/office/drawing/2014/main" val="2189512216"/>
                    </a:ext>
                  </a:extLst>
                </a:gridCol>
                <a:gridCol w="819489">
                  <a:extLst>
                    <a:ext uri="{9D8B030D-6E8A-4147-A177-3AD203B41FA5}">
                      <a16:colId xmlns:a16="http://schemas.microsoft.com/office/drawing/2014/main" val="2480011148"/>
                    </a:ext>
                  </a:extLst>
                </a:gridCol>
                <a:gridCol w="780465">
                  <a:extLst>
                    <a:ext uri="{9D8B030D-6E8A-4147-A177-3AD203B41FA5}">
                      <a16:colId xmlns:a16="http://schemas.microsoft.com/office/drawing/2014/main" val="2925143009"/>
                    </a:ext>
                  </a:extLst>
                </a:gridCol>
                <a:gridCol w="1131676">
                  <a:extLst>
                    <a:ext uri="{9D8B030D-6E8A-4147-A177-3AD203B41FA5}">
                      <a16:colId xmlns:a16="http://schemas.microsoft.com/office/drawing/2014/main" val="1202870117"/>
                    </a:ext>
                  </a:extLst>
                </a:gridCol>
                <a:gridCol w="2148826">
                  <a:extLst>
                    <a:ext uri="{9D8B030D-6E8A-4147-A177-3AD203B41FA5}">
                      <a16:colId xmlns:a16="http://schemas.microsoft.com/office/drawing/2014/main" val="2717626818"/>
                    </a:ext>
                  </a:extLst>
                </a:gridCol>
              </a:tblGrid>
              <a:tr h="10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No.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風險</a:t>
                      </a:r>
                      <a:endParaRPr lang="en-US" altLang="zh-TW" sz="24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名稱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風險內容描述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影響評估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風險等級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風險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負責人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風險處理方式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940578"/>
                  </a:ext>
                </a:extLst>
              </a:tr>
              <a:tr h="2405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BiauKai" panose="02010601000101010101" pitchFamily="2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新冠疫情影響採購案進度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BiauKai" panose="02010601000101010101" pitchFamily="2" charset="-120"/>
                        <a:cs typeface="Arial" panose="020B0604020202020204" pitchFamily="34" charset="0"/>
                      </a:endParaRPr>
                    </a:p>
                    <a:p>
                      <a:r>
                        <a:rPr lang="zh-TW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因</a:t>
                      </a:r>
                      <a:r>
                        <a:rPr lang="en-US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</a:t>
                      </a:r>
                      <a:r>
                        <a:rPr lang="zh-TW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疫情持續嚴峻，致影響廠商備標或履約者，各項執行相關事宜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BiauKai" panose="02010601000101010101" pitchFamily="2" charset="-120"/>
                          <a:cs typeface="Times New Roman" panose="02020603050405020304" pitchFamily="18" charset="0"/>
                        </a:rPr>
                        <a:t>高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BiauKai" panose="02010601000101010101" pitchFamily="2" charset="-120"/>
                          <a:cs typeface="Times New Roman" panose="02020603050405020304" pitchFamily="18" charset="0"/>
                        </a:rPr>
                        <a:t>高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校方、</a:t>
                      </a:r>
                    </a:p>
                    <a:p>
                      <a:r>
                        <a:rPr lang="zh-TW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設計監造及施工廠商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技術服務採購案</a:t>
                      </a:r>
                    </a:p>
                    <a:p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：個案若有實際需要，亦得合意變更調整契約工作內容或工作流程。</a:t>
                      </a:r>
                      <a:endParaRPr lang="en-US" altLang="zh-TW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工程採購案</a:t>
                      </a:r>
                      <a:r>
                        <a:rPr lang="en-US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因防疫需求而有停工必要性者，得由雙方</a:t>
                      </a:r>
                      <a:r>
                        <a:rPr lang="en-US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校方及施工廠商</a:t>
                      </a:r>
                      <a:r>
                        <a:rPr lang="en-US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協議停工。</a:t>
                      </a:r>
                      <a:endParaRPr lang="zh-TW" alt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464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49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10EA72-CF1D-B042-BE3C-4B042447D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「新設冷暖機專案」緣起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BCA55EEA-AF17-6D49-9FFD-33E32D45A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19038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485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BB1477-FF93-FD49-9B6E-6EFA37241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C8656B-CE73-1345-ACF5-1DF457FC9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zh-TW" altLang="en-US" sz="5000" dirty="0"/>
              <a:t>謝謝聆聽</a:t>
            </a:r>
          </a:p>
        </p:txBody>
      </p:sp>
    </p:spTree>
    <p:extLst>
      <p:ext uri="{BB962C8B-B14F-4D97-AF65-F5344CB8AC3E}">
        <p14:creationId xmlns:p14="http://schemas.microsoft.com/office/powerpoint/2010/main" val="215571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C348CE-E98D-744B-AC7E-B091CB2A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專案利害關係人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7205785A-6E3B-1D48-83A9-A7DAFE8A71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780946"/>
              </p:ext>
            </p:extLst>
          </p:nvPr>
        </p:nvGraphicFramePr>
        <p:xfrm>
          <a:off x="1378030" y="1496447"/>
          <a:ext cx="7195276" cy="505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415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40875E-5B56-1B46-A3E3-59720CE7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專案利害關係人</a:t>
            </a:r>
            <a:r>
              <a:rPr kumimoji="1" lang="en-US" altLang="zh-TW" dirty="0"/>
              <a:t>(</a:t>
            </a:r>
            <a:r>
              <a:rPr kumimoji="1" lang="zh-TW" altLang="en-US" dirty="0"/>
              <a:t>校內</a:t>
            </a:r>
            <a:r>
              <a:rPr kumimoji="1" lang="en-US" altLang="zh-TW" dirty="0"/>
              <a:t>)</a:t>
            </a:r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24B096B2-5196-3244-82E4-D882D0AF3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08303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286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74F935-FFDD-C94F-A6CA-E8B9A9651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經費補助重點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26BAB0-56D9-C54F-98B3-7C1AADDD6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 (</a:t>
            </a:r>
            <a:r>
              <a:rPr lang="zh-TW" altLang="zh-TW" sz="2400" dirty="0"/>
              <a:t>一</a:t>
            </a:r>
            <a:r>
              <a:rPr lang="en-US" altLang="zh-TW" sz="2400" dirty="0"/>
              <a:t>)</a:t>
            </a:r>
            <a:r>
              <a:rPr lang="zh-TW" altLang="zh-TW" sz="2400" dirty="0"/>
              <a:t>僅補助目前有做為教學使用之普通教室、專科教室、圖</a:t>
            </a:r>
            <a:r>
              <a:rPr lang="zh-TW" altLang="en-US" sz="2400" dirty="0"/>
              <a:t>   </a:t>
            </a:r>
            <a:endParaRPr lang="en-US" altLang="zh-TW" sz="2400" dirty="0"/>
          </a:p>
          <a:p>
            <a:pPr marL="0" indent="0">
              <a:buNone/>
            </a:pPr>
            <a:r>
              <a:rPr lang="zh-TW" altLang="en-US" sz="2400" dirty="0"/>
              <a:t>          </a:t>
            </a:r>
            <a:r>
              <a:rPr lang="zh-TW" altLang="zh-TW" sz="2400" dirty="0"/>
              <a:t>書館。</a:t>
            </a:r>
          </a:p>
          <a:p>
            <a:r>
              <a:rPr lang="en-US" altLang="zh-TW" sz="2400" dirty="0"/>
              <a:t>  (</a:t>
            </a:r>
            <a:r>
              <a:rPr lang="zh-TW" altLang="zh-TW" sz="2400" dirty="0"/>
              <a:t>二</a:t>
            </a:r>
            <a:r>
              <a:rPr lang="en-US" altLang="zh-TW" sz="2400" dirty="0"/>
              <a:t>)</a:t>
            </a:r>
            <a:r>
              <a:rPr lang="zh-TW" altLang="zh-TW" sz="2400" dirty="0"/>
              <a:t>僅補助補助對象中尚未裝設冷氣者。</a:t>
            </a:r>
          </a:p>
          <a:p>
            <a:r>
              <a:rPr lang="en-US" altLang="zh-TW" sz="2400" dirty="0"/>
              <a:t>  (</a:t>
            </a:r>
            <a:r>
              <a:rPr lang="zh-TW" altLang="zh-TW" sz="2400" dirty="0"/>
              <a:t>三</a:t>
            </a:r>
            <a:r>
              <a:rPr lang="en-US" altLang="zh-TW" sz="2400" dirty="0"/>
              <a:t>)</a:t>
            </a:r>
            <a:r>
              <a:rPr lang="zh-TW" altLang="zh-TW" sz="2400" dirty="0"/>
              <a:t>專科教室面積，系以普通教室面積乘以</a:t>
            </a:r>
            <a:r>
              <a:rPr lang="en-US" altLang="zh-TW" sz="2400" dirty="0"/>
              <a:t>1.5</a:t>
            </a:r>
            <a:r>
              <a:rPr lang="zh-TW" altLang="zh-TW" sz="2400" dirty="0"/>
              <a:t>至</a:t>
            </a:r>
            <a:r>
              <a:rPr lang="en-US" altLang="zh-TW" sz="2400" dirty="0"/>
              <a:t>2</a:t>
            </a:r>
            <a:r>
              <a:rPr lang="zh-TW" altLang="zh-TW" sz="2400" dirty="0"/>
              <a:t>倍為原則 </a:t>
            </a:r>
            <a:endParaRPr kumimoji="1"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7718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D8AE70-D9A1-6047-8D6F-6829C3CD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申請項目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1038D44-A720-7F41-BA46-25DB07C45C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305217"/>
              </p:ext>
            </p:extLst>
          </p:nvPr>
        </p:nvGraphicFramePr>
        <p:xfrm>
          <a:off x="1591056" y="1426464"/>
          <a:ext cx="6547104" cy="5065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2345">
                  <a:extLst>
                    <a:ext uri="{9D8B030D-6E8A-4147-A177-3AD203B41FA5}">
                      <a16:colId xmlns:a16="http://schemas.microsoft.com/office/drawing/2014/main" val="1085631140"/>
                    </a:ext>
                  </a:extLst>
                </a:gridCol>
                <a:gridCol w="2114759">
                  <a:extLst>
                    <a:ext uri="{9D8B030D-6E8A-4147-A177-3AD203B41FA5}">
                      <a16:colId xmlns:a16="http://schemas.microsoft.com/office/drawing/2014/main" val="4118749369"/>
                    </a:ext>
                  </a:extLst>
                </a:gridCol>
              </a:tblGrid>
              <a:tr h="10131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申請項目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間數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575867"/>
                  </a:ext>
                </a:extLst>
              </a:tr>
              <a:tr h="10131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普通教室新設冷暖氣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20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34211"/>
                  </a:ext>
                </a:extLst>
              </a:tr>
              <a:tr h="10131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專科教室新設冷暖氣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10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3334419"/>
                  </a:ext>
                </a:extLst>
              </a:tr>
              <a:tr h="10131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圖書館新設冷暖氣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0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8624496"/>
                  </a:ext>
                </a:extLst>
              </a:tr>
              <a:tr h="10131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總計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30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5383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77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7FF990-B8B5-8645-9065-B10B3D4BD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3840"/>
            <a:ext cx="8596668" cy="1320800"/>
          </a:xfrm>
        </p:spPr>
        <p:txBody>
          <a:bodyPr/>
          <a:lstStyle/>
          <a:p>
            <a:r>
              <a:rPr kumimoji="1" lang="zh-TW" altLang="en-US" dirty="0"/>
              <a:t>經費預算表</a:t>
            </a:r>
            <a:r>
              <a:rPr kumimoji="1" lang="en-US" altLang="zh-TW" dirty="0"/>
              <a:t>(</a:t>
            </a:r>
            <a:r>
              <a:rPr kumimoji="1" lang="zh-TW" altLang="en-US" dirty="0"/>
              <a:t>單位：千元</a:t>
            </a:r>
            <a:r>
              <a:rPr kumimoji="1" lang="en-US" altLang="zh-TW" dirty="0"/>
              <a:t>)</a:t>
            </a:r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45F72B35-A0ED-D24B-BD09-484D029CE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12169"/>
              </p:ext>
            </p:extLst>
          </p:nvPr>
        </p:nvGraphicFramePr>
        <p:xfrm>
          <a:off x="503982" y="904240"/>
          <a:ext cx="8770020" cy="5716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0812">
                  <a:extLst>
                    <a:ext uri="{9D8B030D-6E8A-4147-A177-3AD203B41FA5}">
                      <a16:colId xmlns:a16="http://schemas.microsoft.com/office/drawing/2014/main" val="1096397066"/>
                    </a:ext>
                  </a:extLst>
                </a:gridCol>
                <a:gridCol w="2544240">
                  <a:extLst>
                    <a:ext uri="{9D8B030D-6E8A-4147-A177-3AD203B41FA5}">
                      <a16:colId xmlns:a16="http://schemas.microsoft.com/office/drawing/2014/main" val="201360767"/>
                    </a:ext>
                  </a:extLst>
                </a:gridCol>
                <a:gridCol w="892844">
                  <a:extLst>
                    <a:ext uri="{9D8B030D-6E8A-4147-A177-3AD203B41FA5}">
                      <a16:colId xmlns:a16="http://schemas.microsoft.com/office/drawing/2014/main" val="2340794142"/>
                    </a:ext>
                  </a:extLst>
                </a:gridCol>
                <a:gridCol w="846681">
                  <a:extLst>
                    <a:ext uri="{9D8B030D-6E8A-4147-A177-3AD203B41FA5}">
                      <a16:colId xmlns:a16="http://schemas.microsoft.com/office/drawing/2014/main" val="2752803516"/>
                    </a:ext>
                  </a:extLst>
                </a:gridCol>
                <a:gridCol w="1235923">
                  <a:extLst>
                    <a:ext uri="{9D8B030D-6E8A-4147-A177-3AD203B41FA5}">
                      <a16:colId xmlns:a16="http://schemas.microsoft.com/office/drawing/2014/main" val="409638541"/>
                    </a:ext>
                  </a:extLst>
                </a:gridCol>
                <a:gridCol w="1040778">
                  <a:extLst>
                    <a:ext uri="{9D8B030D-6E8A-4147-A177-3AD203B41FA5}">
                      <a16:colId xmlns:a16="http://schemas.microsoft.com/office/drawing/2014/main" val="3924186885"/>
                    </a:ext>
                  </a:extLst>
                </a:gridCol>
                <a:gridCol w="1338742">
                  <a:extLst>
                    <a:ext uri="{9D8B030D-6E8A-4147-A177-3AD203B41FA5}">
                      <a16:colId xmlns:a16="http://schemas.microsoft.com/office/drawing/2014/main" val="2216920991"/>
                    </a:ext>
                  </a:extLst>
                </a:gridCol>
              </a:tblGrid>
              <a:tr h="11622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名稱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110</a:t>
                      </a:r>
                      <a:r>
                        <a:rPr lang="zh-TW" sz="2000" kern="100" dirty="0">
                          <a:effectLst/>
                        </a:rPr>
                        <a:t>年度教育部國民及學前教育署補助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國立高級中等學校新設冷氣改善計畫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523635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地點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國立仁愛高級農業職業學校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8829355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項次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項目及說明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單位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數量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單價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複價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備註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552484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壹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電力改善工程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式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</a:t>
                      </a:r>
                      <a:r>
                        <a:rPr lang="en-US" altLang="zh-TW" sz="2000" kern="100" dirty="0">
                          <a:effectLst/>
                        </a:rPr>
                        <a:t>,</a:t>
                      </a:r>
                      <a:r>
                        <a:rPr lang="en-US" sz="2000" kern="100" dirty="0">
                          <a:effectLst/>
                        </a:rPr>
                        <a:t>500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2,500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3233465"/>
                  </a:ext>
                </a:extLst>
              </a:tr>
              <a:tr h="6065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貳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普通教室新設冷暖氣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90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1,800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9767119"/>
                  </a:ext>
                </a:extLst>
              </a:tr>
              <a:tr h="6584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參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專科教室新設冷暖氣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間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135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1,350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90*1.5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661467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肆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圖書館新設冷暖氣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90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871715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伍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配電箱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個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300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0153726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總計</a:t>
                      </a:r>
                      <a:r>
                        <a:rPr lang="en-US" sz="2000" kern="100">
                          <a:effectLst/>
                        </a:rPr>
                        <a:t>(</a:t>
                      </a:r>
                      <a:r>
                        <a:rPr lang="zh-TW" sz="2000" kern="100">
                          <a:effectLst/>
                        </a:rPr>
                        <a:t>壹</a:t>
                      </a:r>
                      <a:r>
                        <a:rPr lang="en-US" sz="2000" kern="100">
                          <a:effectLst/>
                        </a:rPr>
                        <a:t>+</a:t>
                      </a:r>
                      <a:r>
                        <a:rPr lang="zh-TW" sz="2000" kern="100">
                          <a:effectLst/>
                        </a:rPr>
                        <a:t>貳</a:t>
                      </a:r>
                      <a:r>
                        <a:rPr lang="en-US" sz="2000" kern="100">
                          <a:effectLst/>
                        </a:rPr>
                        <a:t>+</a:t>
                      </a:r>
                      <a:r>
                        <a:rPr lang="zh-TW" sz="2000" kern="100">
                          <a:effectLst/>
                        </a:rPr>
                        <a:t>參</a:t>
                      </a:r>
                      <a:r>
                        <a:rPr lang="en-US" sz="2000" kern="100">
                          <a:effectLst/>
                        </a:rPr>
                        <a:t>)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5,950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8054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11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1B8C29-707E-FD4A-BAE7-83651C83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684" y="188976"/>
            <a:ext cx="8596668" cy="981456"/>
          </a:xfrm>
        </p:spPr>
        <p:txBody>
          <a:bodyPr/>
          <a:lstStyle/>
          <a:p>
            <a:r>
              <a:rPr kumimoji="1" lang="zh-TW" altLang="en-US" dirty="0"/>
              <a:t>專案期程</a:t>
            </a:r>
            <a:br>
              <a:rPr kumimoji="1" lang="en-US" altLang="zh-TW" dirty="0"/>
            </a:br>
            <a:r>
              <a:rPr kumimoji="1" lang="en-US" altLang="zh-TW" sz="2000" dirty="0"/>
              <a:t>(</a:t>
            </a:r>
            <a:r>
              <a:rPr lang="zh-TW" altLang="zh-TW" sz="2000" dirty="0"/>
              <a:t>計畫總計需執行</a:t>
            </a:r>
            <a:r>
              <a:rPr lang="en-US" altLang="zh-TW" sz="2000" dirty="0"/>
              <a:t>210</a:t>
            </a:r>
            <a:r>
              <a:rPr lang="zh-TW" altLang="zh-TW" sz="2000" dirty="0"/>
              <a:t>天，並應於</a:t>
            </a:r>
            <a:r>
              <a:rPr lang="en-US" altLang="zh-TW" sz="2000" dirty="0"/>
              <a:t>110</a:t>
            </a:r>
            <a:r>
              <a:rPr lang="zh-TW" altLang="zh-TW" sz="2000" dirty="0"/>
              <a:t>年</a:t>
            </a:r>
            <a:r>
              <a:rPr lang="en-US" altLang="zh-TW" sz="2000" dirty="0"/>
              <a:t>12</a:t>
            </a:r>
            <a:r>
              <a:rPr lang="zh-TW" altLang="zh-TW" sz="2000" dirty="0"/>
              <a:t>月底前完工 </a:t>
            </a:r>
            <a:r>
              <a:rPr lang="en-US" altLang="zh-TW" sz="2000" dirty="0"/>
              <a:t>)</a:t>
            </a:r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163BE68B-D416-BC46-B899-2E7CE7D9C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834254"/>
              </p:ext>
            </p:extLst>
          </p:nvPr>
        </p:nvGraphicFramePr>
        <p:xfrm>
          <a:off x="458228" y="1170432"/>
          <a:ext cx="8816123" cy="5504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8365">
                  <a:extLst>
                    <a:ext uri="{9D8B030D-6E8A-4147-A177-3AD203B41FA5}">
                      <a16:colId xmlns:a16="http://schemas.microsoft.com/office/drawing/2014/main" val="99671513"/>
                    </a:ext>
                  </a:extLst>
                </a:gridCol>
                <a:gridCol w="2583583">
                  <a:extLst>
                    <a:ext uri="{9D8B030D-6E8A-4147-A177-3AD203B41FA5}">
                      <a16:colId xmlns:a16="http://schemas.microsoft.com/office/drawing/2014/main" val="860348930"/>
                    </a:ext>
                  </a:extLst>
                </a:gridCol>
                <a:gridCol w="3294175">
                  <a:extLst>
                    <a:ext uri="{9D8B030D-6E8A-4147-A177-3AD203B41FA5}">
                      <a16:colId xmlns:a16="http://schemas.microsoft.com/office/drawing/2014/main" val="3316506270"/>
                    </a:ext>
                  </a:extLst>
                </a:gridCol>
              </a:tblGrid>
              <a:tr h="613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預定工作項目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預定工作期程</a:t>
                      </a:r>
                      <a:endParaRPr lang="zh-TW" sz="2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備註</a:t>
                      </a:r>
                      <a:endParaRPr lang="zh-TW" sz="2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extLst>
                  <a:ext uri="{0D108BD9-81ED-4DB2-BD59-A6C34878D82A}">
                    <a16:rowId xmlns:a16="http://schemas.microsoft.com/office/drawing/2014/main" val="2649402059"/>
                  </a:ext>
                </a:extLst>
              </a:tr>
              <a:tr h="613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計畫申請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>
                          <a:effectLst/>
                        </a:rPr>
                        <a:t>110</a:t>
                      </a:r>
                      <a:r>
                        <a:rPr lang="zh-TW" sz="2200" kern="100">
                          <a:effectLst/>
                        </a:rPr>
                        <a:t>年</a:t>
                      </a:r>
                      <a:r>
                        <a:rPr lang="en-US" sz="2200" kern="100">
                          <a:effectLst/>
                        </a:rPr>
                        <a:t>3</a:t>
                      </a:r>
                      <a:r>
                        <a:rPr lang="zh-TW" sz="2200" kern="100">
                          <a:effectLst/>
                        </a:rPr>
                        <a:t>月</a:t>
                      </a:r>
                      <a:endParaRPr lang="zh-TW" sz="2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提出申請</a:t>
                      </a:r>
                      <a:endParaRPr lang="zh-TW" sz="2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extLst>
                  <a:ext uri="{0D108BD9-81ED-4DB2-BD59-A6C34878D82A}">
                    <a16:rowId xmlns:a16="http://schemas.microsoft.com/office/drawing/2014/main" val="3054778151"/>
                  </a:ext>
                </a:extLst>
              </a:tr>
              <a:tr h="5997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計畫核定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110</a:t>
                      </a:r>
                      <a:r>
                        <a:rPr lang="zh-TW" sz="2200" kern="100" dirty="0">
                          <a:effectLst/>
                        </a:rPr>
                        <a:t>年</a:t>
                      </a:r>
                      <a:r>
                        <a:rPr lang="en-US" sz="2200" kern="100" dirty="0">
                          <a:effectLst/>
                        </a:rPr>
                        <a:t>5</a:t>
                      </a:r>
                      <a:r>
                        <a:rPr lang="zh-TW" sz="2200" kern="100" dirty="0">
                          <a:effectLst/>
                        </a:rPr>
                        <a:t>月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>
                          <a:effectLst/>
                        </a:rPr>
                        <a:t>已</a:t>
                      </a:r>
                      <a:r>
                        <a:rPr lang="zh-TW" sz="2200" kern="100" dirty="0">
                          <a:effectLst/>
                        </a:rPr>
                        <a:t>核定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extLst>
                  <a:ext uri="{0D108BD9-81ED-4DB2-BD59-A6C34878D82A}">
                    <a16:rowId xmlns:a16="http://schemas.microsoft.com/office/drawing/2014/main" val="3787927848"/>
                  </a:ext>
                </a:extLst>
              </a:tr>
              <a:tr h="613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委託技術服務設計規劃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110</a:t>
                      </a:r>
                      <a:r>
                        <a:rPr lang="zh-TW" sz="2200" kern="100" dirty="0">
                          <a:effectLst/>
                        </a:rPr>
                        <a:t>年</a:t>
                      </a:r>
                      <a:r>
                        <a:rPr lang="en-US" sz="2200" kern="100" dirty="0">
                          <a:effectLst/>
                        </a:rPr>
                        <a:t>6</a:t>
                      </a:r>
                      <a:r>
                        <a:rPr lang="zh-TW" sz="2200" kern="100" dirty="0">
                          <a:effectLst/>
                        </a:rPr>
                        <a:t>月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遴選設計監造廠商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extLst>
                  <a:ext uri="{0D108BD9-81ED-4DB2-BD59-A6C34878D82A}">
                    <a16:rowId xmlns:a16="http://schemas.microsoft.com/office/drawing/2014/main" val="933777643"/>
                  </a:ext>
                </a:extLst>
              </a:tr>
              <a:tr h="613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工程招標</a:t>
                      </a:r>
                      <a:endParaRPr lang="zh-TW" sz="2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110</a:t>
                      </a:r>
                      <a:r>
                        <a:rPr lang="zh-TW" sz="2200" kern="100" dirty="0">
                          <a:effectLst/>
                        </a:rPr>
                        <a:t>年</a:t>
                      </a:r>
                      <a:r>
                        <a:rPr lang="en-US" sz="2200" kern="100" dirty="0">
                          <a:effectLst/>
                        </a:rPr>
                        <a:t>7</a:t>
                      </a:r>
                      <a:r>
                        <a:rPr lang="zh-TW" sz="2200" kern="100" dirty="0">
                          <a:effectLst/>
                        </a:rPr>
                        <a:t>月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總務處庶務組</a:t>
                      </a:r>
                      <a:endParaRPr lang="zh-TW" sz="2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extLst>
                  <a:ext uri="{0D108BD9-81ED-4DB2-BD59-A6C34878D82A}">
                    <a16:rowId xmlns:a16="http://schemas.microsoft.com/office/drawing/2014/main" val="4241967216"/>
                  </a:ext>
                </a:extLst>
              </a:tr>
              <a:tr h="613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施工並完工</a:t>
                      </a:r>
                      <a:endParaRPr lang="zh-TW" sz="2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110</a:t>
                      </a:r>
                      <a:r>
                        <a:rPr lang="zh-TW" sz="2200" kern="100" dirty="0">
                          <a:effectLst/>
                        </a:rPr>
                        <a:t>年</a:t>
                      </a:r>
                      <a:r>
                        <a:rPr lang="en-US" sz="2200" kern="100" dirty="0">
                          <a:effectLst/>
                        </a:rPr>
                        <a:t>8-10</a:t>
                      </a:r>
                      <a:r>
                        <a:rPr lang="zh-TW" sz="2200" kern="100" dirty="0">
                          <a:effectLst/>
                        </a:rPr>
                        <a:t>月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承包廠商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extLst>
                  <a:ext uri="{0D108BD9-81ED-4DB2-BD59-A6C34878D82A}">
                    <a16:rowId xmlns:a16="http://schemas.microsoft.com/office/drawing/2014/main" val="3990129169"/>
                  </a:ext>
                </a:extLst>
              </a:tr>
              <a:tr h="18393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驗收、核銷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110</a:t>
                      </a:r>
                      <a:r>
                        <a:rPr lang="zh-TW" sz="2200" kern="100" dirty="0">
                          <a:effectLst/>
                        </a:rPr>
                        <a:t>年</a:t>
                      </a:r>
                      <a:r>
                        <a:rPr lang="en-US" sz="2200" kern="100" dirty="0">
                          <a:effectLst/>
                        </a:rPr>
                        <a:t>11</a:t>
                      </a:r>
                      <a:r>
                        <a:rPr lang="zh-TW" sz="2200" kern="100" dirty="0">
                          <a:effectLst/>
                        </a:rPr>
                        <a:t>月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總務處、主計室、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校內會辦單位、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承包廠商、設計監造廠商</a:t>
                      </a:r>
                      <a:endParaRPr lang="zh-TW" sz="2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21" marR="53421" marT="0" marB="0" anchor="ctr"/>
                </a:tc>
                <a:extLst>
                  <a:ext uri="{0D108BD9-81ED-4DB2-BD59-A6C34878D82A}">
                    <a16:rowId xmlns:a16="http://schemas.microsoft.com/office/drawing/2014/main" val="305861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93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E1297D-0359-D949-8355-A1F108CD2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kumimoji="1" lang="zh-TW" altLang="en-US" dirty="0"/>
              <a:t>專案管理範疇</a:t>
            </a:r>
            <a:r>
              <a:rPr kumimoji="1" lang="en-US" altLang="zh-TW" dirty="0"/>
              <a:t>-</a:t>
            </a:r>
            <a:br>
              <a:rPr kumimoji="1" lang="en-US" altLang="zh-TW" dirty="0"/>
            </a:br>
            <a:r>
              <a:rPr lang="zh-TW" altLang="zh-TW" dirty="0"/>
              <a:t>第一階段：需求分析評估階段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D6A974-3910-0C40-B88F-B6721DB50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7F1CF394-B431-FC4A-9C3C-A2868A08B9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3121687"/>
              </p:ext>
            </p:extLst>
          </p:nvPr>
        </p:nvGraphicFramePr>
        <p:xfrm>
          <a:off x="1035304" y="1461234"/>
          <a:ext cx="7980680" cy="5049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101384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多面向</Template>
  <TotalTime>124</TotalTime>
  <Words>1210</Words>
  <Application>Microsoft Macintosh PowerPoint</Application>
  <PresentationFormat>寬螢幕</PresentationFormat>
  <Paragraphs>417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9" baseType="lpstr">
      <vt:lpstr>微軟正黑體</vt:lpstr>
      <vt:lpstr>新細明體</vt:lpstr>
      <vt:lpstr>BiauKai</vt:lpstr>
      <vt:lpstr>Arial</vt:lpstr>
      <vt:lpstr>Calibri</vt:lpstr>
      <vt:lpstr>Times New Roman</vt:lpstr>
      <vt:lpstr>Trebuchet MS</vt:lpstr>
      <vt:lpstr>Wingdings 3</vt:lpstr>
      <vt:lpstr>多面向</vt:lpstr>
      <vt:lpstr>仁 愛 高 農  新 設 冷 暖 氣 機 專 案</vt:lpstr>
      <vt:lpstr>「新設冷暖機專案」緣起</vt:lpstr>
      <vt:lpstr>專案利害關係人</vt:lpstr>
      <vt:lpstr>專案利害關係人(校內)</vt:lpstr>
      <vt:lpstr>經費補助重點</vt:lpstr>
      <vt:lpstr>申請項目</vt:lpstr>
      <vt:lpstr>經費預算表(單位：千元)</vt:lpstr>
      <vt:lpstr>專案期程 (計畫總計需執行210天，並應於110年12月底前完工 )</vt:lpstr>
      <vt:lpstr>專案管理範疇- 第一階段：需求分析評估階段</vt:lpstr>
      <vt:lpstr>專案管理範疇- 第二階段：規劃階段 </vt:lpstr>
      <vt:lpstr>專案管理範疇- 第三階段：採購階段 </vt:lpstr>
      <vt:lpstr>專案管理範疇- 第四階段：驗收階段 </vt:lpstr>
      <vt:lpstr>專案時程網絡圖</vt:lpstr>
      <vt:lpstr>責任矩陣(R：負責； S：支援/協助) </vt:lpstr>
      <vt:lpstr>品質管理 </vt:lpstr>
      <vt:lpstr>風險管理</vt:lpstr>
      <vt:lpstr>風險管理</vt:lpstr>
      <vt:lpstr>風險管理</vt:lpstr>
      <vt:lpstr>風險管理</vt:lpstr>
      <vt:lpstr>PowerPoint 簡報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仁 愛 高 農  新 設 冷 暖 氣 機 專 案</dc:title>
  <dc:creator>莉 莫</dc:creator>
  <cp:lastModifiedBy>莉 莫</cp:lastModifiedBy>
  <cp:revision>26</cp:revision>
  <dcterms:created xsi:type="dcterms:W3CDTF">2021-06-12T03:23:36Z</dcterms:created>
  <dcterms:modified xsi:type="dcterms:W3CDTF">2021-06-13T08:53:34Z</dcterms:modified>
</cp:coreProperties>
</file>